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5" r:id="rId2"/>
  </p:sldMasterIdLst>
  <p:notesMasterIdLst>
    <p:notesMasterId r:id="rId6"/>
  </p:notesMasterIdLst>
  <p:handoutMasterIdLst>
    <p:handoutMasterId r:id="rId7"/>
  </p:handoutMasterIdLst>
  <p:sldIdLst>
    <p:sldId id="283" r:id="rId3"/>
    <p:sldId id="285" r:id="rId4"/>
    <p:sldId id="275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590">
          <p15:clr>
            <a:srgbClr val="A4A3A4"/>
          </p15:clr>
        </p15:guide>
        <p15:guide id="2" orient="horz" pos="2099">
          <p15:clr>
            <a:srgbClr val="A4A3A4"/>
          </p15:clr>
        </p15:guide>
        <p15:guide id="3" orient="horz" pos="2779">
          <p15:clr>
            <a:srgbClr val="A4A3A4"/>
          </p15:clr>
        </p15:guide>
        <p15:guide id="4" pos="2111">
          <p15:clr>
            <a:srgbClr val="A4A3A4"/>
          </p15:clr>
        </p15:guide>
        <p15:guide id="5" pos="300">
          <p15:clr>
            <a:srgbClr val="A4A3A4"/>
          </p15:clr>
        </p15:guide>
        <p15:guide id="6" pos="3768">
          <p15:clr>
            <a:srgbClr val="A4A3A4"/>
          </p15:clr>
        </p15:guide>
        <p15:guide id="7" pos="5484">
          <p15:clr>
            <a:srgbClr val="A4A3A4"/>
          </p15:clr>
        </p15:guide>
        <p15:guide id="8" pos="3435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0276" autoAdjust="0"/>
  </p:normalViewPr>
  <p:slideViewPr>
    <p:cSldViewPr snapToGrid="0" showGuides="1">
      <p:cViewPr>
        <p:scale>
          <a:sx n="90" d="100"/>
          <a:sy n="90" d="100"/>
        </p:scale>
        <p:origin x="1470" y="168"/>
      </p:cViewPr>
      <p:guideLst>
        <p:guide orient="horz" pos="590"/>
        <p:guide orient="horz" pos="2099"/>
        <p:guide orient="horz" pos="2779"/>
        <p:guide pos="2111"/>
        <p:guide pos="300"/>
        <p:guide pos="3768"/>
        <p:guide pos="5484"/>
        <p:guide pos="3435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3.xml"/><Relationship Id="rId10" Type="http://schemas.openxmlformats.org/officeDocument/2006/relationships/theme" Target="theme/theme1.xml"/><Relationship Id="rId4" Type="http://schemas.openxmlformats.org/officeDocument/2006/relationships/slide" Target="slides/slide2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69882A-2956-4046-B275-292CBB7BEF29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A53EED0-A72B-436E-977E-FC0055A24A86}" type="slidenum">
              <a:rPr lang="en-US" smtClean="0"/>
              <a:t>‹#›</a:t>
            </a:fld>
            <a:endParaRPr lang="en-US"/>
          </a:p>
        </p:txBody>
      </p:sp>
      <p:sp>
        <p:nvSpPr>
          <p:cNvPr id="6" name="fl"/>
          <p:cNvSpPr txBox="1"/>
          <p:nvPr/>
        </p:nvSpPr>
        <p:spPr>
          <a:xfrm>
            <a:off x="0" y="8950960"/>
            <a:ext cx="6858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endParaRPr lang="en-US" sz="850" b="1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60538991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6F227E-DF61-40CB-8116-E09292ADBCD5}" type="datetimeFigureOut">
              <a:rPr lang="en-US" smtClean="0"/>
              <a:t>2/14/2015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0626137-8F1E-4646-B908-A803271DB78B}" type="slidenum">
              <a:rPr lang="en-US" smtClean="0"/>
              <a:t>‹#›</a:t>
            </a:fld>
            <a:endParaRPr lang="en-US"/>
          </a:p>
        </p:txBody>
      </p:sp>
      <p:sp>
        <p:nvSpPr>
          <p:cNvPr id="8" name="fl"/>
          <p:cNvSpPr txBox="1"/>
          <p:nvPr/>
        </p:nvSpPr>
        <p:spPr>
          <a:xfrm>
            <a:off x="0" y="8950960"/>
            <a:ext cx="6858000" cy="223138"/>
          </a:xfrm>
          <a:prstGeom prst="rect">
            <a:avLst/>
          </a:prstGeom>
          <a:noFill/>
        </p:spPr>
        <p:txBody>
          <a:bodyPr vert="horz" rtlCol="0">
            <a:spAutoFit/>
          </a:bodyPr>
          <a:lstStyle/>
          <a:p>
            <a:pPr algn="l"/>
            <a:endParaRPr lang="en-US" sz="850" b="1" i="0" u="none" baseline="0">
              <a:solidFill>
                <a:srgbClr val="7F7F7F"/>
              </a:solidFill>
              <a:latin typeface="museo sans for dell"/>
            </a:endParaRPr>
          </a:p>
        </p:txBody>
      </p:sp>
    </p:spTree>
    <p:extLst>
      <p:ext uri="{BB962C8B-B14F-4D97-AF65-F5344CB8AC3E}">
        <p14:creationId xmlns:p14="http://schemas.microsoft.com/office/powerpoint/2010/main" val="36848828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FA04BB6B-BEDE-48E4-970F-8DFC0D4B5AE7}" type="slidenum">
              <a:rPr lang="en-US" smtClean="0">
                <a:solidFill>
                  <a:prstClr val="black"/>
                </a:solidFill>
              </a:rPr>
              <a:pPr>
                <a:defRPr/>
              </a:pPr>
              <a:t>2</a:t>
            </a:fld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1983129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0626137-8F1E-4646-B908-A803271DB78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519976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1476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457200" y="2660253"/>
            <a:ext cx="5962650" cy="1025922"/>
          </a:xfrm>
        </p:spPr>
        <p:txBody>
          <a:bodyPr anchor="b" anchorCtr="0">
            <a:spAutoFit/>
          </a:bodyPr>
          <a:lstStyle>
            <a:lvl1pPr algn="l">
              <a:lnSpc>
                <a:spcPts val="4000"/>
              </a:lnSpc>
              <a:defRPr sz="3600" b="0" i="0" smtClean="0">
                <a:solidFill>
                  <a:schemeClr val="bg1"/>
                </a:solidFill>
                <a:latin typeface="Museo Sans For Dell" panose="02000000000000000000" pitchFamily="2" charset="0"/>
                <a:ea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 master title style</a:t>
            </a:r>
          </a:p>
        </p:txBody>
      </p:sp>
      <p:sp>
        <p:nvSpPr>
          <p:cNvPr id="361477" name="Text Placeholder 12"/>
          <p:cNvSpPr>
            <a:spLocks noGrp="1"/>
          </p:cNvSpPr>
          <p:nvPr>
            <p:ph type="subTitle" idx="1"/>
          </p:nvPr>
        </p:nvSpPr>
        <p:spPr>
          <a:xfrm>
            <a:off x="457200" y="4165390"/>
            <a:ext cx="5953125" cy="276999"/>
          </a:xfrm>
        </p:spPr>
        <p:txBody>
          <a:bodyPr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bg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smtClean="0"/>
              <a:t>Click to edit Master subtitle style</a:t>
            </a:r>
            <a:endParaRPr lang="en-US" dirty="0" smtClean="0"/>
          </a:p>
        </p:txBody>
      </p:sp>
      <p:cxnSp>
        <p:nvCxnSpPr>
          <p:cNvPr id="8" name="Straight Connector 7"/>
          <p:cNvCxnSpPr/>
          <p:nvPr/>
        </p:nvCxnSpPr>
        <p:spPr>
          <a:xfrm>
            <a:off x="457200" y="1781175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457200" y="5076825"/>
            <a:ext cx="8248650" cy="0"/>
          </a:xfrm>
          <a:prstGeom prst="line">
            <a:avLst/>
          </a:prstGeom>
          <a:ln>
            <a:solidFill>
              <a:schemeClr val="tx1">
                <a:lumMod val="60000"/>
                <a:lumOff val="4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 bwMode="gray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14" name="Rectangle 13"/>
          <p:cNvSpPr/>
          <p:nvPr/>
        </p:nvSpPr>
        <p:spPr bwMode="hidden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sp>
        <p:nvSpPr>
          <p:cNvPr id="19" name="Rectangle 18"/>
          <p:cNvSpPr/>
          <p:nvPr/>
        </p:nvSpPr>
        <p:spPr bwMode="hidden">
          <a:xfrm>
            <a:off x="0" y="6362700"/>
            <a:ext cx="1000125" cy="4953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latin typeface="Trebuchet MS" pitchFamily="34" charset="0"/>
            </a:endParaRPr>
          </a:p>
        </p:txBody>
      </p:sp>
      <p:pic>
        <p:nvPicPr>
          <p:cNvPr id="11" name="Picture 10" descr="dell_blue_lrg_logo.png"/>
          <p:cNvPicPr>
            <a:picLocks noChangeAspect="1"/>
          </p:cNvPicPr>
          <p:nvPr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7265289" y="2651760"/>
            <a:ext cx="1487427" cy="1487427"/>
          </a:xfrm>
          <a:prstGeom prst="rect">
            <a:avLst/>
          </a:prstGeom>
        </p:spPr>
      </p:pic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Blu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 title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Re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4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Yellow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3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Gree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 title</a:t>
            </a:r>
            <a:br>
              <a:rPr lang="en-US" dirty="0" smtClean="0"/>
            </a:b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Section_Pup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accent6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 anchorCtr="0">
            <a:normAutofit/>
          </a:bodyPr>
          <a:lstStyle>
            <a:lvl1pPr>
              <a:defRPr sz="3200" b="0">
                <a:solidFill>
                  <a:schemeClr val="tx2"/>
                </a:solidFill>
                <a:latin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and_Content_Blue_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80160"/>
            <a:ext cx="8229600" cy="1274708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defRPr sz="2000">
                <a:solidFill>
                  <a:schemeClr val="tx2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For Dell 300" pitchFamily="50" charset="0"/>
              <a:buChar char="–"/>
              <a:defRPr sz="18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defRPr sz="16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defRPr sz="140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defRPr sz="12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+Sub_and_Content_Blue_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80160"/>
            <a:ext cx="8229600" cy="1274708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tx2"/>
              </a:buClr>
              <a:defRPr sz="2000">
                <a:solidFill>
                  <a:schemeClr val="tx2"/>
                </a:solidFill>
                <a:latin typeface="Museo Sans For Dell" pitchFamily="2" charset="0"/>
              </a:defRPr>
            </a:lvl1pPr>
            <a:lvl2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buFont typeface="Museo For Dell 300" pitchFamily="50" charset="0"/>
              <a:buChar char="–"/>
              <a:defRPr sz="18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defRPr sz="16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defRPr sz="140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tx2"/>
              </a:buClr>
              <a:defRPr sz="12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5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38150" y="800100"/>
            <a:ext cx="8248650" cy="332399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wo_Line_Title+Sub_and_Content_Blue_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65176"/>
            <a:ext cx="8239125" cy="886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 </a:t>
            </a:r>
            <a:br>
              <a:rPr lang="en-US" dirty="0" smtClean="0"/>
            </a:br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  <p:sp>
        <p:nvSpPr>
          <p:cNvPr id="8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38150" y="1188720"/>
            <a:ext cx="8248650" cy="332399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9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8229600" cy="1261884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Font typeface="Arial" pitchFamily="34" charset="0"/>
              <a:buChar char="•"/>
              <a:defRPr sz="2000">
                <a:solidFill>
                  <a:schemeClr val="tx2"/>
                </a:solidFill>
                <a:latin typeface="Museo Sans For Dell" pitchFamily="2" charset="0"/>
              </a:defRPr>
            </a:lvl1pPr>
            <a:lvl2pPr marL="573088" indent="-231775">
              <a:spcBef>
                <a:spcPts val="300"/>
              </a:spcBef>
              <a:spcAft>
                <a:spcPts val="0"/>
              </a:spcAft>
              <a:buFont typeface="Museo Sans For Dell" pitchFamily="2" charset="0"/>
              <a:buChar char="–"/>
              <a:defRPr sz="1800">
                <a:solidFill>
                  <a:schemeClr val="tx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600">
                <a:solidFill>
                  <a:schemeClr val="tx2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defRPr sz="1400" baseline="0">
                <a:solidFill>
                  <a:schemeClr val="tx2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accent1"/>
              </a:buClr>
              <a:defRPr sz="1200">
                <a:solidFill>
                  <a:schemeClr val="tx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_Blue_ 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7" name="Straight Connector 6"/>
          <p:cNvCxnSpPr>
            <a:cxnSpLocks noChangeShapeType="1"/>
          </p:cNvCxnSpPr>
          <p:nvPr userDrawn="1"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2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Blue_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80160"/>
            <a:ext cx="8229600" cy="1261884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Museo Sans For Dell" pitchFamily="2" charset="0"/>
              </a:defRPr>
            </a:lvl1pPr>
            <a:lvl2pPr marL="573088" indent="-231775"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5" name="Straight Connector 4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_Blue_Background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ctrTitle" hasCustomPrompt="1"/>
          </p:nvPr>
        </p:nvSpPr>
        <p:spPr>
          <a:xfrm>
            <a:off x="457200" y="457200"/>
            <a:ext cx="3657600" cy="3657600"/>
          </a:xfrm>
          <a:prstGeom prst="roundRect">
            <a:avLst>
              <a:gd name="adj" fmla="val 2752"/>
            </a:avLst>
          </a:prstGeom>
          <a:solidFill>
            <a:schemeClr val="tx2"/>
          </a:solidFill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none"/>
        </p:style>
        <p:txBody>
          <a:bodyPr lIns="228600" tIns="228600" rIns="228600" bIns="228600" anchor="t">
            <a:normAutofit/>
          </a:bodyPr>
          <a:lstStyle>
            <a:lvl1pPr>
              <a:defRPr sz="3200" b="0">
                <a:solidFill>
                  <a:schemeClr val="accent1"/>
                </a:solidFill>
                <a:latin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_Slide_Blue_Backgroun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9"/>
          <p:cNvGrpSpPr/>
          <p:nvPr userDrawn="1"/>
        </p:nvGrpSpPr>
        <p:grpSpPr>
          <a:xfrm>
            <a:off x="474663" y="1781175"/>
            <a:ext cx="8217849" cy="3295650"/>
            <a:chOff x="280033" y="1781175"/>
            <a:chExt cx="8412480" cy="3295650"/>
          </a:xfrm>
        </p:grpSpPr>
        <p:cxnSp>
          <p:nvCxnSpPr>
            <p:cNvPr id="8" name="Straight Connector 7"/>
            <p:cNvCxnSpPr/>
            <p:nvPr/>
          </p:nvCxnSpPr>
          <p:spPr>
            <a:xfrm>
              <a:off x="280033" y="178117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280033" y="5076825"/>
              <a:ext cx="8412480" cy="0"/>
            </a:xfrm>
            <a:prstGeom prst="line">
              <a:avLst/>
            </a:prstGeom>
            <a:ln>
              <a:solidFill>
                <a:schemeClr val="tx2"/>
              </a:solidFill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pic>
        <p:nvPicPr>
          <p:cNvPr id="12" name="Picture 9" descr="white"/>
          <p:cNvPicPr>
            <a:picLocks noChangeAspect="1" noChangeArrowheads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black">
          <a:xfrm>
            <a:off x="7326396" y="2681959"/>
            <a:ext cx="1371487" cy="13714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" name="Title Placeholder 21"/>
          <p:cNvSpPr>
            <a:spLocks noGrp="1"/>
          </p:cNvSpPr>
          <p:nvPr>
            <p:ph type="ctrTitle" hasCustomPrompt="1"/>
          </p:nvPr>
        </p:nvSpPr>
        <p:spPr>
          <a:xfrm>
            <a:off x="457200" y="3173214"/>
            <a:ext cx="5962650" cy="512961"/>
          </a:xfrm>
        </p:spPr>
        <p:txBody>
          <a:bodyPr anchor="b" anchorCtr="0"/>
          <a:lstStyle>
            <a:lvl1pPr algn="l">
              <a:lnSpc>
                <a:spcPts val="4000"/>
              </a:lnSpc>
              <a:defRPr sz="3600" b="0" i="0" smtClean="0">
                <a:solidFill>
                  <a:schemeClr val="tx2"/>
                </a:solidFill>
                <a:latin typeface="Museo Sans For Dell" panose="02000000000000000000" pitchFamily="2" charset="0"/>
                <a:ea typeface="Museo Sans For Dell" panose="02000000000000000000" pitchFamily="2" charset="0"/>
              </a:defRPr>
            </a:lvl1pPr>
          </a:lstStyle>
          <a:p>
            <a:r>
              <a:rPr lang="en-US" dirty="0" smtClean="0"/>
              <a:t>Click to edit title</a:t>
            </a:r>
          </a:p>
        </p:txBody>
      </p:sp>
      <p:sp>
        <p:nvSpPr>
          <p:cNvPr id="14" name="Text Placeholder 12"/>
          <p:cNvSpPr>
            <a:spLocks noGrp="1"/>
          </p:cNvSpPr>
          <p:nvPr>
            <p:ph type="subTitle" idx="1" hasCustomPrompt="1"/>
          </p:nvPr>
        </p:nvSpPr>
        <p:spPr>
          <a:xfrm>
            <a:off x="466724" y="4165390"/>
            <a:ext cx="5953125" cy="276999"/>
          </a:xfrm>
        </p:spPr>
        <p:txBody>
          <a:bodyPr lIns="0" tIns="0" rIns="0" bIns="0" anchor="t" anchorCtr="0">
            <a:spAutoFit/>
          </a:bodyPr>
          <a:lstStyle>
            <a:lvl1pPr marL="0" indent="0" algn="l">
              <a:buFont typeface="Wingdings" pitchFamily="2" charset="2"/>
              <a:buNone/>
              <a:defRPr sz="2000" b="0" i="0" smtClean="0">
                <a:solidFill>
                  <a:schemeClr val="tx2"/>
                </a:solidFill>
                <a:latin typeface="Museo Sans For Dell" pitchFamily="2" charset="0"/>
                <a:ea typeface="Museo Sans For Dell" pitchFamily="2" charset="0"/>
              </a:defRPr>
            </a:lvl1pPr>
          </a:lstStyle>
          <a:p>
            <a:r>
              <a:rPr lang="en-US" dirty="0" smtClean="0"/>
              <a:t>Click to edit text</a:t>
            </a:r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+Sub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38150" y="800100"/>
            <a:ext cx="8248650" cy="332399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280160"/>
            <a:ext cx="8229600" cy="1261884"/>
          </a:xfrm>
        </p:spPr>
        <p:txBody>
          <a:bodyPr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Museo Sans For Dell" pitchFamily="2" charset="0"/>
              </a:defRPr>
            </a:lvl1pPr>
            <a:lvl2pPr marL="573088" indent="-231775"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_Line_Title+Sub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Content Placeholder 8"/>
          <p:cNvSpPr>
            <a:spLocks noGrp="1"/>
          </p:cNvSpPr>
          <p:nvPr>
            <p:ph sz="quarter" idx="10" hasCustomPrompt="1"/>
          </p:nvPr>
        </p:nvSpPr>
        <p:spPr>
          <a:xfrm>
            <a:off x="438150" y="1188720"/>
            <a:ext cx="8248650" cy="332399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 smtClean="0"/>
              <a:t>Subtitle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438150" y="261562"/>
            <a:ext cx="8248650" cy="886397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br>
              <a:rPr lang="en-US" dirty="0" smtClean="0"/>
            </a:br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709928"/>
            <a:ext cx="8229600" cy="1261884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buClr>
                <a:schemeClr val="bg1"/>
              </a:buClr>
              <a:buFont typeface="Arial" pitchFamily="34" charset="0"/>
              <a:buChar char="•"/>
              <a:defRPr sz="2000">
                <a:solidFill>
                  <a:schemeClr val="tx1"/>
                </a:solidFill>
                <a:latin typeface="Museo Sans For Dell" pitchFamily="2" charset="0"/>
              </a:defRPr>
            </a:lvl1pPr>
            <a:lvl2pPr marL="573088" indent="-231775"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buFont typeface="Museo Sans For Dell" pitchFamily="2" charset="0"/>
              <a:buChar char="–"/>
              <a:defRPr sz="180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60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400" baseline="0">
                <a:solidFill>
                  <a:schemeClr val="tx1"/>
                </a:solidFill>
                <a:latin typeface="Museo Sans For Dell" pitchFamily="2" charset="0"/>
              </a:defRPr>
            </a:lvl4pPr>
            <a:lvl5pPr>
              <a:spcBef>
                <a:spcPts val="300"/>
              </a:spcBef>
              <a:spcAft>
                <a:spcPts val="0"/>
              </a:spcAft>
              <a:buClr>
                <a:schemeClr val="bg1"/>
              </a:buClr>
              <a:defRPr sz="1200">
                <a:solidFill>
                  <a:schemeClr val="tx1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cxnSp>
        <p:nvCxnSpPr>
          <p:cNvPr id="7" name="Straight Connector 6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lumn 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sp>
        <p:nvSpPr>
          <p:cNvPr id="6" name="Content Placeholder 2"/>
          <p:cNvSpPr>
            <a:spLocks noGrp="1"/>
          </p:cNvSpPr>
          <p:nvPr>
            <p:ph sz="half" idx="13" hasCustomPrompt="1"/>
          </p:nvPr>
        </p:nvSpPr>
        <p:spPr>
          <a:xfrm>
            <a:off x="4726236" y="1280161"/>
            <a:ext cx="3950370" cy="824841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2000" b="0">
                <a:solidFill>
                  <a:schemeClr val="tx1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300"/>
              </a:spcBef>
              <a:spcAft>
                <a:spcPts val="0"/>
              </a:spcAft>
              <a:defRPr sz="1800" b="0">
                <a:solidFill>
                  <a:schemeClr val="tx1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600" b="0">
                <a:solidFill>
                  <a:schemeClr val="tx1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sp>
        <p:nvSpPr>
          <p:cNvPr id="7" name="Content Placeholder 2"/>
          <p:cNvSpPr>
            <a:spLocks noGrp="1"/>
          </p:cNvSpPr>
          <p:nvPr>
            <p:ph sz="half" idx="14" hasCustomPrompt="1"/>
          </p:nvPr>
        </p:nvSpPr>
        <p:spPr>
          <a:xfrm>
            <a:off x="465269" y="1280160"/>
            <a:ext cx="3941478" cy="824841"/>
          </a:xfrm>
        </p:spPr>
        <p:txBody>
          <a:bodyPr wrap="square" lIns="0" tIns="0" rIns="0" bIns="0">
            <a:spAutoFit/>
          </a:bodyPr>
          <a:lstStyle>
            <a:lvl1pPr>
              <a:spcBef>
                <a:spcPts val="1200"/>
              </a:spcBef>
              <a:spcAft>
                <a:spcPts val="0"/>
              </a:spcAft>
              <a:defRPr sz="2000" b="0">
                <a:solidFill>
                  <a:schemeClr val="tx1"/>
                </a:solidFill>
                <a:latin typeface="Museo Sans For Dell" pitchFamily="2" charset="0"/>
              </a:defRPr>
            </a:lvl1pPr>
            <a:lvl2pPr marL="574675" indent="-231775">
              <a:spcBef>
                <a:spcPts val="300"/>
              </a:spcBef>
              <a:spcAft>
                <a:spcPts val="0"/>
              </a:spcAft>
              <a:defRPr sz="1800" b="0">
                <a:solidFill>
                  <a:schemeClr val="bg2"/>
                </a:solidFill>
                <a:latin typeface="Museo Sans For Dell" pitchFamily="2" charset="0"/>
              </a:defRPr>
            </a:lvl2pPr>
            <a:lvl3pPr>
              <a:spcBef>
                <a:spcPts val="300"/>
              </a:spcBef>
              <a:spcAft>
                <a:spcPts val="0"/>
              </a:spcAft>
              <a:defRPr sz="1600" b="0">
                <a:solidFill>
                  <a:schemeClr val="bg2"/>
                </a:solidFill>
                <a:latin typeface="Museo Sans For Dell" pitchFamily="2" charset="0"/>
              </a:defRPr>
            </a:lvl3pPr>
            <a:lvl4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4pPr>
            <a:lvl5pPr>
              <a:defRPr sz="1800" b="0">
                <a:solidFill>
                  <a:schemeClr val="bg2"/>
                </a:solidFill>
                <a:latin typeface="Museo Sans For Dell" pitchFamily="2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cxnSp>
        <p:nvCxnSpPr>
          <p:cNvPr id="8" name="Straight Connector 7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4" name="Straight Connector 3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_without_Bottom _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 smtClean="0"/>
              <a:t>Click to edit title</a:t>
            </a:r>
            <a:endParaRPr lang="en-US" dirty="0"/>
          </a:p>
        </p:txBody>
      </p: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6" name="Straight Connector 5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  <p:cxnSp>
        <p:nvCxnSpPr>
          <p:cNvPr id="3" name="Straight Connector 2"/>
          <p:cNvCxnSpPr>
            <a:cxnSpLocks noChangeShapeType="1"/>
          </p:cNvCxnSpPr>
          <p:nvPr/>
        </p:nvCxn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rgbClr val="AAAAAA"/>
            </a:solidFill>
            <a:round/>
            <a:headEnd/>
            <a:tailEnd/>
          </a:ln>
        </p:spPr>
      </p:cxnSp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o_Bottom_Li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theme" Target="../theme/theme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4" Type="http://schemas.openxmlformats.org/officeDocument/2006/relationships/slideLayout" Target="../slideLayouts/slideLayout18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38150" y="261562"/>
            <a:ext cx="8248650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73969"/>
            <a:ext cx="8248650" cy="10572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text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</p:txBody>
      </p:sp>
      <p:pic>
        <p:nvPicPr>
          <p:cNvPr id="6" name="Picture 5" descr="dell_gray_logo.png"/>
          <p:cNvPicPr>
            <a:picLocks noChangeAspect="1"/>
          </p:cNvPicPr>
          <p:nvPr/>
        </p:nvPicPr>
        <p:blipFill>
          <a:blip r:embed="rId16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40237" y="6457435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TextBox 15" hidden="1"/>
          <p:cNvSpPr txBox="1"/>
          <p:nvPr/>
        </p:nvSpPr>
        <p:spPr>
          <a:xfrm>
            <a:off x="1895475" y="6454546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2/14/2015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3" name="TextBox 12" hidden="1"/>
          <p:cNvSpPr txBox="1"/>
          <p:nvPr/>
        </p:nvSpPr>
        <p:spPr>
          <a:xfrm>
            <a:off x="1895475" y="6454546"/>
            <a:ext cx="649537" cy="124650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E00CF047-7350-4707-AA1A-E56FA69586CC}" type="datetime1">
              <a:rPr lang="en-US" sz="90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2/14/2015</a:t>
            </a:fld>
            <a:endParaRPr lang="en-US" sz="900" dirty="0" smtClean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 bwMode="black">
          <a:xfrm>
            <a:off x="5350331" y="6437366"/>
            <a:ext cx="2743200" cy="15388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</a:rPr>
              <a:t>Global Solutions Marketing &amp; Messaging</a:t>
            </a:r>
            <a:endParaRPr lang="en-US" sz="1000" dirty="0">
              <a:solidFill>
                <a:schemeClr val="bg2">
                  <a:lumMod val="50000"/>
                  <a:lumOff val="50000"/>
                </a:schemeClr>
              </a:solidFill>
              <a:latin typeface="+mn-lt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752475" y="6447622"/>
            <a:ext cx="933450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n-US" sz="1000" kern="1200" dirty="0" smtClean="0">
                <a:solidFill>
                  <a:schemeClr val="bg2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rPr>
              <a:t>Confidential</a:t>
            </a:r>
          </a:p>
        </p:txBody>
      </p:sp>
      <p:sp>
        <p:nvSpPr>
          <p:cNvPr id="2" name="fl"/>
          <p:cNvSpPr txBox="1"/>
          <p:nvPr userDrawn="1"/>
        </p:nvSpPr>
        <p:spPr>
          <a:xfrm>
            <a:off x="0" y="6677914"/>
            <a:ext cx="184731" cy="210058"/>
          </a:xfrm>
          <a:prstGeom prst="rect">
            <a:avLst/>
          </a:prstGeom>
          <a:noFill/>
        </p:spPr>
        <p:txBody>
          <a:bodyPr vert="horz" wrap="none" rtlCol="0">
            <a:spAutoFit/>
          </a:bodyPr>
          <a:lstStyle/>
          <a:p>
            <a:pPr algn="l"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endParaRPr lang="en-US" sz="850" b="1" i="0" u="none" baseline="0" dirty="0" err="1" smtClean="0">
              <a:solidFill>
                <a:srgbClr val="7F7F7F"/>
              </a:solidFill>
              <a:latin typeface="museo sans for dell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ransition spd="med">
    <p:wipe dir="r"/>
  </p:transition>
  <p:timing>
    <p:tnLst>
      <p:par>
        <p:cTn id="1" dur="indefinite" restart="never" nodeType="tmRoot"/>
      </p:par>
    </p:tnLst>
  </p:timing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0" cap="none" baseline="0">
          <a:solidFill>
            <a:schemeClr val="bg1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200"/>
        </a:spcBef>
        <a:spcAft>
          <a:spcPts val="0"/>
        </a:spcAft>
        <a:buClr>
          <a:schemeClr val="bg1"/>
        </a:buClr>
        <a:buFont typeface="Arial" pitchFamily="34" charset="0"/>
        <a:buChar char="•"/>
        <a:defRPr sz="2000">
          <a:solidFill>
            <a:schemeClr val="tx1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3336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bg1"/>
        </a:buClr>
        <a:buFont typeface="Museo Sans For Dell" pitchFamily="2" charset="0"/>
        <a:buChar char="–"/>
        <a:defRPr sz="180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2pPr>
      <a:lvl3pPr marL="909638" indent="-22066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bg1"/>
        </a:buClr>
        <a:buFont typeface="Museo Sans For Dell" pitchFamily="2" charset="0"/>
        <a:buChar char="–"/>
        <a:defRPr sz="1600" baseline="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bg1"/>
        </a:buClr>
        <a:buFont typeface="Museo For Dell 300" pitchFamily="50" charset="0"/>
        <a:buChar char="–"/>
        <a:defRPr sz="1400">
          <a:solidFill>
            <a:schemeClr val="tx1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438150" y="265176"/>
            <a:ext cx="8239125" cy="44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457200" y="1280160"/>
            <a:ext cx="8239125" cy="8248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  <a:spAutoFit/>
          </a:bodyPr>
          <a:lstStyle/>
          <a:p>
            <a:pPr lvl="0"/>
            <a:r>
              <a:rPr lang="en-US" dirty="0" smtClean="0"/>
              <a:t>Click to edit title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</p:txBody>
      </p:sp>
      <p:pic>
        <p:nvPicPr>
          <p:cNvPr id="5" name="Picture 4" descr="dell_white_logo.png"/>
          <p:cNvPicPr>
            <a:picLocks noChangeAspect="1"/>
          </p:cNvPicPr>
          <p:nvPr/>
        </p:nvPicPr>
        <p:blipFill>
          <a:blip r:embed="rId9" cstate="screen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black">
          <a:xfrm>
            <a:off x="8193024" y="6226683"/>
            <a:ext cx="573025" cy="573025"/>
          </a:xfrm>
          <a:prstGeom prst="rect">
            <a:avLst/>
          </a:prstGeom>
        </p:spPr>
      </p:pic>
      <p:sp>
        <p:nvSpPr>
          <p:cNvPr id="15" name="TextBox 14" hidden="1"/>
          <p:cNvSpPr txBox="1"/>
          <p:nvPr/>
        </p:nvSpPr>
        <p:spPr>
          <a:xfrm>
            <a:off x="1895475" y="6454879"/>
            <a:ext cx="649537" cy="138499"/>
          </a:xfrm>
          <a:prstGeom prst="rect">
            <a:avLst/>
          </a:prstGeom>
          <a:noFill/>
        </p:spPr>
        <p:txBody>
          <a:bodyPr wrap="square" lIns="0" tIns="0" rIns="0" bIns="0" rtlCol="0" anchor="ctr">
            <a:spAutoFit/>
          </a:bodyPr>
          <a:lstStyle/>
          <a:p>
            <a:pPr>
              <a:lnSpc>
                <a:spcPct val="90000"/>
              </a:lnSpc>
              <a:spcBef>
                <a:spcPts val="600"/>
              </a:spcBef>
              <a:spcAft>
                <a:spcPts val="0"/>
              </a:spcAft>
              <a:buClr>
                <a:schemeClr val="bg1"/>
              </a:buClr>
            </a:pPr>
            <a:fld id="{B8D0290F-9E23-41BA-BCF9-EF3BA4816832}" type="datetime1">
              <a:rPr lang="en-US" sz="1000" smtClean="0">
                <a:solidFill>
                  <a:schemeClr val="tx2"/>
                </a:solidFill>
                <a:latin typeface="+mn-lt"/>
              </a:rPr>
              <a:pPr>
                <a:lnSpc>
                  <a:spcPct val="90000"/>
                </a:lnSpc>
                <a:spcBef>
                  <a:spcPts val="600"/>
                </a:spcBef>
                <a:spcAft>
                  <a:spcPts val="0"/>
                </a:spcAft>
                <a:buClr>
                  <a:schemeClr val="bg1"/>
                </a:buClr>
              </a:pPr>
              <a:t>2/14/2015</a:t>
            </a:fld>
            <a:endParaRPr lang="en-US" sz="1000" dirty="0" smtClean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40237" y="6457435"/>
            <a:ext cx="265176" cy="118872"/>
          </a:xfrm>
          <a:prstGeom prst="rect">
            <a:avLst/>
          </a:prstGeom>
        </p:spPr>
        <p:txBody>
          <a:bodyPr vert="horz" lIns="0" tIns="0" rIns="0" bIns="0" rtlCol="0" anchor="ctr">
            <a:no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fld id="{58EC7406-F4CC-4ABF-902E-2AF4E70E5C0F}" type="slidenum">
              <a:rPr lang="en-US" sz="900" kern="120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pPr algn="l" rtl="0" fontAlgn="base">
                <a:lnSpc>
                  <a:spcPct val="90000"/>
                </a:lnSpc>
                <a:spcBef>
                  <a:spcPct val="0"/>
                </a:spcBef>
                <a:spcAft>
                  <a:spcPct val="0"/>
                </a:spcAft>
                <a:buClr>
                  <a:schemeClr val="bg1"/>
                </a:buClr>
              </a:pPr>
              <a:t>‹#›</a:t>
            </a:fld>
            <a:endParaRPr lang="en-US" sz="900" kern="1200" dirty="0" err="1" smtClean="0">
              <a:solidFill>
                <a:schemeClr val="tx2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TextBox 7"/>
          <p:cNvSpPr txBox="1"/>
          <p:nvPr/>
        </p:nvSpPr>
        <p:spPr bwMode="black">
          <a:xfrm>
            <a:off x="5350331" y="6437366"/>
            <a:ext cx="2743200" cy="153888"/>
          </a:xfrm>
          <a:prstGeom prst="rect">
            <a:avLst/>
          </a:prstGeom>
          <a:noFill/>
        </p:spPr>
        <p:txBody>
          <a:bodyPr lIns="0" tIns="0" rIns="0" bIns="0">
            <a:prstTxWarp prst="textNoShape">
              <a:avLst/>
            </a:prstTxWarp>
            <a:spAutoFit/>
          </a:bodyPr>
          <a:lstStyle/>
          <a:p>
            <a:pPr algn="r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FontTx/>
              <a:buNone/>
            </a:pPr>
            <a:r>
              <a:rPr lang="en-US" sz="1000" dirty="0" smtClean="0">
                <a:solidFill>
                  <a:schemeClr val="tx2"/>
                </a:solidFill>
                <a:latin typeface="+mn-lt"/>
              </a:rPr>
              <a:t>Global Marketing</a:t>
            </a:r>
            <a:endParaRPr lang="en-US" sz="1000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752475" y="6447622"/>
            <a:ext cx="933450" cy="138499"/>
          </a:xfrm>
          <a:prstGeom prst="rect">
            <a:avLst/>
          </a:prstGeom>
        </p:spPr>
        <p:txBody>
          <a:bodyPr vert="horz" wrap="square" lIns="0" tIns="0" rIns="0" bIns="0" rtlCol="0" anchor="ctr">
            <a:spAutoFit/>
          </a:bodyPr>
          <a:lstStyle/>
          <a:p>
            <a:pPr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buClr>
                <a:schemeClr val="bg1"/>
              </a:buClr>
            </a:pPr>
            <a:r>
              <a:rPr lang="en-US" sz="100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rPr>
              <a:t>Confidential</a:t>
            </a:r>
          </a:p>
        </p:txBody>
      </p:sp>
      <p:sp>
        <p:nvSpPr>
          <p:cNvPr id="2" name="fl"/>
          <p:cNvSpPr txBox="1"/>
          <p:nvPr userDrawn="1"/>
        </p:nvSpPr>
        <p:spPr>
          <a:xfrm>
            <a:off x="0" y="6677914"/>
            <a:ext cx="9144000" cy="210058"/>
          </a:xfrm>
          <a:prstGeom prst="rect">
            <a:avLst/>
          </a:prstGeom>
          <a:noFill/>
        </p:spPr>
        <p:txBody>
          <a:bodyPr vert="horz" wrap="square" rtlCol="0">
            <a:spAutoFit/>
          </a:bodyPr>
          <a:lstStyle/>
          <a:p>
            <a:pPr algn="l">
              <a:lnSpc>
                <a:spcPct val="90000"/>
              </a:lnSpc>
              <a:spcBef>
                <a:spcPts val="100"/>
              </a:spcBef>
              <a:spcAft>
                <a:spcPts val="100"/>
              </a:spcAft>
            </a:pPr>
            <a:endParaRPr lang="en-US" sz="850" b="1" i="0" u="none" baseline="0" dirty="0" err="1" smtClean="0">
              <a:solidFill>
                <a:srgbClr val="7F7F7F"/>
              </a:solidFill>
              <a:latin typeface="museo sans for dell"/>
            </a:endParaRP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76" r:id="rId1"/>
    <p:sldLayoutId id="2147483677" r:id="rId2"/>
    <p:sldLayoutId id="2147483678" r:id="rId3"/>
    <p:sldLayoutId id="2147483679" r:id="rId4"/>
    <p:sldLayoutId id="2147483680" r:id="rId5"/>
    <p:sldLayoutId id="2147483681" r:id="rId6"/>
    <p:sldLayoutId id="2147483682" r:id="rId7"/>
  </p:sldLayoutIdLst>
  <p:transition spd="med">
    <p:wipe dir="r"/>
  </p:transition>
  <p:timing>
    <p:tnLst>
      <p:par>
        <p:cTn id="1" dur="indefinite" restart="never" nodeType="tmRoot"/>
      </p:par>
    </p:tnLst>
  </p:timing>
  <p:hf hdr="0" dt="0"/>
  <p:txStyles>
    <p:titleStyle>
      <a:lvl1pPr algn="l" rtl="0" eaLnBrk="1" fontAlgn="base" hangingPunct="1">
        <a:lnSpc>
          <a:spcPct val="90000"/>
        </a:lnSpc>
        <a:spcBef>
          <a:spcPct val="0"/>
        </a:spcBef>
        <a:spcAft>
          <a:spcPct val="0"/>
        </a:spcAft>
        <a:defRPr sz="3200" b="0" cap="none" baseline="0">
          <a:solidFill>
            <a:schemeClr val="tx2"/>
          </a:solidFill>
          <a:latin typeface="Museo Sans For Dell" panose="02000000000000000000" pitchFamily="2" charset="0"/>
          <a:ea typeface="Museo Sans For Dell" panose="02000000000000000000" pitchFamily="2" charset="0"/>
          <a:cs typeface="+mj-cs"/>
        </a:defRPr>
      </a:lvl1pPr>
      <a:lvl2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2pPr>
      <a:lvl3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3pPr>
      <a:lvl4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4pPr>
      <a:lvl5pPr algn="l" rtl="0" eaLnBrk="1" fontAlgn="base" hangingPunct="1">
        <a:lnSpc>
          <a:spcPct val="80000"/>
        </a:lnSpc>
        <a:spcBef>
          <a:spcPct val="0"/>
        </a:spcBef>
        <a:spcAft>
          <a:spcPct val="0"/>
        </a:spcAft>
        <a:defRPr sz="3200" b="1">
          <a:solidFill>
            <a:schemeClr val="accent1"/>
          </a:solidFill>
          <a:latin typeface="Arial Black" pitchFamily="34" charset="0"/>
        </a:defRPr>
      </a:lvl5pPr>
      <a:lvl6pPr marL="4572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6pPr>
      <a:lvl7pPr marL="9144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7pPr>
      <a:lvl8pPr marL="13716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8pPr>
      <a:lvl9pPr marL="1828800" algn="l" rtl="0" eaLnBrk="1" fontAlgn="base" hangingPunct="1">
        <a:lnSpc>
          <a:spcPct val="70000"/>
        </a:lnSpc>
        <a:spcBef>
          <a:spcPct val="0"/>
        </a:spcBef>
        <a:spcAft>
          <a:spcPct val="0"/>
        </a:spcAft>
        <a:defRPr sz="4400" b="1">
          <a:solidFill>
            <a:schemeClr val="accent1"/>
          </a:solidFill>
          <a:latin typeface="Arial Black" pitchFamily="34" charset="0"/>
        </a:defRPr>
      </a:lvl9pPr>
    </p:titleStyle>
    <p:bodyStyle>
      <a:lvl1pPr marL="228600" indent="-228600" algn="l" rtl="0" eaLnBrk="1" fontAlgn="base" hangingPunct="1">
        <a:lnSpc>
          <a:spcPct val="90000"/>
        </a:lnSpc>
        <a:spcBef>
          <a:spcPts val="1200"/>
        </a:spcBef>
        <a:spcAft>
          <a:spcPts val="0"/>
        </a:spcAft>
        <a:buClr>
          <a:schemeClr val="tx2"/>
        </a:buClr>
        <a:buFont typeface="Arial" pitchFamily="34" charset="0"/>
        <a:buChar char="•"/>
        <a:defRPr sz="2000">
          <a:solidFill>
            <a:schemeClr val="tx2"/>
          </a:solidFill>
          <a:latin typeface="Museo Sans For Dell" pitchFamily="2" charset="0"/>
          <a:ea typeface="Museo Sans For Dell" pitchFamily="2" charset="0"/>
          <a:cs typeface="+mn-cs"/>
        </a:defRPr>
      </a:lvl1pPr>
      <a:lvl2pPr marL="574675" indent="-223838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tx2"/>
        </a:buClr>
        <a:buSzPct val="100000"/>
        <a:buFont typeface="Museo Sans For Dell" pitchFamily="2" charset="0"/>
        <a:buChar char="–"/>
        <a:defRPr sz="1800" baseline="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2pPr>
      <a:lvl3pPr marL="909638" indent="-220663" algn="l" rtl="0" eaLnBrk="1" fontAlgn="base" hangingPunct="1">
        <a:lnSpc>
          <a:spcPct val="90000"/>
        </a:lnSpc>
        <a:spcBef>
          <a:spcPts val="300"/>
        </a:spcBef>
        <a:spcAft>
          <a:spcPts val="0"/>
        </a:spcAft>
        <a:buClr>
          <a:schemeClr val="tx2"/>
        </a:buClr>
        <a:buFont typeface="Museo Sans For Dell" pitchFamily="2" charset="0"/>
        <a:buChar char="›"/>
        <a:defRPr sz="1600">
          <a:solidFill>
            <a:schemeClr val="tx2"/>
          </a:solidFill>
          <a:latin typeface="Museo Sans For Dell" pitchFamily="2" charset="0"/>
          <a:ea typeface="Museo Sans For Dell" pitchFamily="2" charset="0"/>
        </a:defRPr>
      </a:lvl3pPr>
      <a:lvl4pPr marL="1246188" indent="-222250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4pPr>
      <a:lvl5pPr marL="1608138" indent="-236538" algn="l" rtl="0" eaLnBrk="1" fontAlgn="base" hangingPunct="1">
        <a:lnSpc>
          <a:spcPct val="90000"/>
        </a:lnSpc>
        <a:spcBef>
          <a:spcPts val="800"/>
        </a:spcBef>
        <a:spcAft>
          <a:spcPct val="0"/>
        </a:spcAft>
        <a:buClr>
          <a:schemeClr val="bg1"/>
        </a:buClr>
        <a:buFont typeface="Museo For Dell 300" pitchFamily="50" charset="0"/>
        <a:buChar char="–"/>
        <a:defRPr sz="1800">
          <a:solidFill>
            <a:schemeClr val="bg2"/>
          </a:solidFill>
          <a:latin typeface="Museo Sans For Dell" pitchFamily="2" charset="0"/>
          <a:ea typeface="Museo Sans For Dell" pitchFamily="2" charset="0"/>
        </a:defRPr>
      </a:lvl5pPr>
      <a:lvl6pPr marL="20653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6pPr>
      <a:lvl7pPr marL="25225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7pPr>
      <a:lvl8pPr marL="29797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8pPr>
      <a:lvl9pPr marL="3436938" indent="-236538" algn="l" rtl="0" eaLnBrk="1" fontAlgn="base" hangingPunct="1">
        <a:lnSpc>
          <a:spcPct val="95000"/>
        </a:lnSpc>
        <a:spcBef>
          <a:spcPct val="30000"/>
        </a:spcBef>
        <a:spcAft>
          <a:spcPct val="0"/>
        </a:spcAft>
        <a:buClr>
          <a:schemeClr val="accent1"/>
        </a:buClr>
        <a:buFont typeface="Arial" charset="0"/>
        <a:buChar char="–"/>
        <a:defRPr sz="1600">
          <a:solidFill>
            <a:schemeClr val="accent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github.com/opencomputeproject/OCP-Networking-Project-Community-Contributions/tree/master/sai/inc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3173214"/>
            <a:ext cx="7010400" cy="512961"/>
          </a:xfrm>
        </p:spPr>
        <p:txBody>
          <a:bodyPr/>
          <a:lstStyle/>
          <a:p>
            <a:r>
              <a:rPr lang="en-US" dirty="0" smtClean="0"/>
              <a:t>OCP </a:t>
            </a:r>
            <a:r>
              <a:rPr lang="en-US" dirty="0" smtClean="0"/>
              <a:t>SAI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4165390"/>
            <a:ext cx="6832600" cy="276999"/>
          </a:xfrm>
        </p:spPr>
        <p:txBody>
          <a:bodyPr/>
          <a:lstStyle/>
          <a:p>
            <a:r>
              <a:rPr lang="en-US" dirty="0" smtClean="0"/>
              <a:t>Sanjay Sane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9329618"/>
      </p:ext>
    </p:extLst>
  </p:cSld>
  <p:clrMapOvr>
    <a:masterClrMapping/>
  </p:clrMapOvr>
  <p:transition spd="med"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1"/>
          <p:cNvSpPr>
            <a:spLocks noGrp="1"/>
          </p:cNvSpPr>
          <p:nvPr>
            <p:ph type="title"/>
          </p:nvPr>
        </p:nvSpPr>
        <p:spPr>
          <a:xfrm>
            <a:off x="172518" y="0"/>
            <a:ext cx="8787264" cy="443198"/>
          </a:xfrm>
        </p:spPr>
        <p:txBody>
          <a:bodyPr/>
          <a:lstStyle/>
          <a:p>
            <a:r>
              <a:rPr lang="en-US" dirty="0" smtClean="0"/>
              <a:t>OCP SAI</a:t>
            </a:r>
            <a:endParaRPr lang="en-US" dirty="0"/>
          </a:p>
        </p:txBody>
      </p:sp>
      <p:sp>
        <p:nvSpPr>
          <p:cNvPr id="69" name="Rounded Rectangle 68"/>
          <p:cNvSpPr/>
          <p:nvPr/>
        </p:nvSpPr>
        <p:spPr>
          <a:xfrm>
            <a:off x="8303" y="315607"/>
            <a:ext cx="9115694" cy="5960577"/>
          </a:xfrm>
          <a:prstGeom prst="roundRect">
            <a:avLst/>
          </a:prstGeom>
          <a:noFill/>
          <a:ln w="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t" anchorCtr="0"/>
          <a:lstStyle/>
          <a:p>
            <a:pPr>
              <a:spcBef>
                <a:spcPts val="0"/>
              </a:spcBef>
            </a:pP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Switching ASICs (SDKs) do not have any common API.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Same feature (for e.g. Routing Table) has different styles. </a:t>
            </a:r>
          </a:p>
          <a:p>
            <a:pPr marL="285750" indent="-28575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Same underlying construct (for e.g. ACL) has different semantics. </a:t>
            </a:r>
          </a:p>
          <a:p>
            <a:endParaRPr lang="en-US" sz="1600" dirty="0" smtClean="0">
              <a:solidFill>
                <a:schemeClr val="bg2"/>
              </a:solidFill>
              <a:latin typeface="Book Antiqua" panose="02040602050305030304" pitchFamily="18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SAI addresses above issue, and offers a C API that’s common across ASICs. 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Identifies the switching abstraction, express it as {object, </a:t>
            </a:r>
            <a:r>
              <a:rPr lang="en-US" sz="1600" dirty="0" err="1" smtClean="0">
                <a:solidFill>
                  <a:schemeClr val="bg2"/>
                </a:solidFill>
                <a:latin typeface="Book Antiqua" panose="02040602050305030304" pitchFamily="18" charset="0"/>
              </a:rPr>
              <a:t>attribute:value</a:t>
            </a: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}</a:t>
            </a:r>
          </a:p>
          <a:p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Open API, is extensible for newer abstractions and programmable ASICs. </a:t>
            </a:r>
          </a:p>
          <a:p>
            <a:endParaRPr lang="en-US" sz="1600" dirty="0">
              <a:solidFill>
                <a:schemeClr val="bg2"/>
              </a:solidFill>
              <a:latin typeface="Book Antiqua" panose="02040602050305030304" pitchFamily="18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SAI does not deal with specifying user-APIs or defining user-models.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Note that many of these user-APIs end up using overlapping hardware abstractions. </a:t>
            </a:r>
          </a:p>
          <a:p>
            <a:endParaRPr lang="en-US" sz="1600" dirty="0">
              <a:solidFill>
                <a:schemeClr val="bg2"/>
              </a:solidFill>
              <a:latin typeface="Book Antiqua" panose="02040602050305030304" pitchFamily="18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Thus, SAI is a way to express hardware/ASIC constructs in an abstracted fashion, and provide a unified API across plethora of </a:t>
            </a:r>
            <a:r>
              <a:rPr lang="en-US" sz="1600" dirty="0" err="1" smtClean="0">
                <a:solidFill>
                  <a:schemeClr val="bg2"/>
                </a:solidFill>
                <a:latin typeface="Book Antiqua" panose="02040602050305030304" pitchFamily="18" charset="0"/>
              </a:rPr>
              <a:t>silicons</a:t>
            </a: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/platforms. </a:t>
            </a:r>
          </a:p>
          <a:p>
            <a:endParaRPr lang="en-US" sz="1600" dirty="0">
              <a:solidFill>
                <a:schemeClr val="bg2"/>
              </a:solidFill>
              <a:latin typeface="Book Antiqua" panose="02040602050305030304" pitchFamily="18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SAI </a:t>
            </a: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is an open </a:t>
            </a: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initiative (</a:t>
            </a:r>
            <a:r>
              <a:rPr lang="en-US" sz="1600" dirty="0">
                <a:solidFill>
                  <a:schemeClr val="bg2"/>
                </a:solidFill>
                <a:latin typeface="Book Antiqua" panose="02040602050305030304" pitchFamily="18" charset="0"/>
                <a:hlinkClick r:id="rId3"/>
              </a:rPr>
              <a:t>https://</a:t>
            </a: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  <a:hlinkClick r:id="rId3"/>
              </a:rPr>
              <a:t>github.com/opencomputeproject/OCP-Networking-Project-Community-Contributions/tree/master/sai/inc</a:t>
            </a:r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 ). </a:t>
            </a:r>
          </a:p>
          <a:p>
            <a:endParaRPr lang="en-US" sz="1600" dirty="0" smtClean="0">
              <a:solidFill>
                <a:schemeClr val="bg2"/>
              </a:solidFill>
              <a:latin typeface="Book Antiqua" panose="02040602050305030304" pitchFamily="18" charset="0"/>
            </a:endParaRPr>
          </a:p>
          <a:p>
            <a:r>
              <a:rPr lang="en-US" sz="1600" dirty="0" smtClean="0">
                <a:solidFill>
                  <a:schemeClr val="bg2"/>
                </a:solidFill>
                <a:latin typeface="Book Antiqua" panose="02040602050305030304" pitchFamily="18" charset="0"/>
              </a:rPr>
              <a:t>OCP-compliant platform will have SAI driver. </a:t>
            </a:r>
          </a:p>
          <a:p>
            <a:endParaRPr lang="en-US" sz="1600" dirty="0" smtClean="0">
              <a:solidFill>
                <a:schemeClr val="bg2"/>
              </a:solidFill>
              <a:latin typeface="Book Antiqua" panose="0204060205030503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29627496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</a:t>
            </a:r>
            <a:endParaRPr lang="en-US" dirty="0"/>
          </a:p>
        </p:txBody>
      </p:sp>
      <p:sp>
        <p:nvSpPr>
          <p:cNvPr id="6" name="Subtitle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726232"/>
      </p:ext>
    </p:extLst>
  </p:cSld>
  <p:clrMapOvr>
    <a:masterClrMapping/>
  </p:clrMapOvr>
  <p:transition spd="med">
    <p:wipe dir="r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eme1">
  <a:themeElements>
    <a:clrScheme name="Dell 2010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009BBB"/>
      </a:hlink>
      <a:folHlink>
        <a:srgbClr val="6E2585"/>
      </a:folHlink>
    </a:clrScheme>
    <a:fontScheme name="Dell 2010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/>
        </a:solidFill>
        <a:effectLst/>
      </a:spPr>
      <a:bodyPr wrap="square" lIns="182880" tIns="137160" rIns="137160" bIns="137160" rtlCol="0" anchor="ctr">
        <a:noAutofit/>
      </a:bodyPr>
      <a:lstStyle>
        <a:defPPr algn="ctr">
          <a:lnSpc>
            <a:spcPct val="90000"/>
          </a:lnSpc>
          <a:spcBef>
            <a:spcPts val="600"/>
          </a:spcBef>
          <a:spcAft>
            <a:spcPts val="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spDef>
    <a:txDef>
      <a:spPr>
        <a:noFill/>
      </a:spPr>
      <a:bodyPr wrap="none" rtlCol="0">
        <a:spAutoFit/>
      </a:bodyPr>
      <a:lstStyle>
        <a:defPPr>
          <a:lnSpc>
            <a:spcPct val="90000"/>
          </a:lnSpc>
          <a:spcBef>
            <a:spcPts val="600"/>
          </a:spcBef>
          <a:spcAft>
            <a:spcPts val="0"/>
          </a:spcAft>
          <a:buClr>
            <a:schemeClr val="bg1"/>
          </a:buClr>
          <a:defRPr sz="2000" dirty="0" err="1" smtClean="0"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0085C3"/>
        </a:accent1>
        <a:accent2>
          <a:srgbClr val="7AB800"/>
        </a:accent2>
        <a:accent3>
          <a:srgbClr val="F2AF00"/>
        </a:accent3>
        <a:accent4>
          <a:srgbClr val="DC5034"/>
        </a:accent4>
        <a:accent5>
          <a:srgbClr val="5482AB"/>
        </a:accent5>
        <a:accent6>
          <a:srgbClr val="6E2585"/>
        </a:accent6>
        <a:hlink>
          <a:srgbClr val="009BBB"/>
        </a:hlink>
        <a:folHlink>
          <a:srgbClr val="6E2585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Blue_Background_Master">
  <a:themeElements>
    <a:clrScheme name="Dell 2010">
      <a:dk1>
        <a:srgbClr val="000000"/>
      </a:dk1>
      <a:lt1>
        <a:srgbClr val="444444"/>
      </a:lt1>
      <a:dk2>
        <a:srgbClr val="0085C3"/>
      </a:dk2>
      <a:lt2>
        <a:srgbClr val="FFFFFF"/>
      </a:lt2>
      <a:accent1>
        <a:srgbClr val="0085C3"/>
      </a:accent1>
      <a:accent2>
        <a:srgbClr val="7AB800"/>
      </a:accent2>
      <a:accent3>
        <a:srgbClr val="F2AF00"/>
      </a:accent3>
      <a:accent4>
        <a:srgbClr val="DC5034"/>
      </a:accent4>
      <a:accent5>
        <a:srgbClr val="5482AB"/>
      </a:accent5>
      <a:accent6>
        <a:srgbClr val="6E2585"/>
      </a:accent6>
      <a:hlink>
        <a:srgbClr val="B7295A"/>
      </a:hlink>
      <a:folHlink>
        <a:srgbClr val="009BBB"/>
      </a:folHlink>
    </a:clrScheme>
    <a:fontScheme name="Dell TTF">
      <a:majorFont>
        <a:latin typeface="Museo For Dell"/>
        <a:ea typeface=""/>
        <a:cs typeface=""/>
      </a:majorFont>
      <a:minorFont>
        <a:latin typeface="Museo Sans For Del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1"/>
        </a:solidFill>
        <a:ln>
          <a:noFill/>
        </a:ln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txDef>
      <a:spPr>
        <a:noFill/>
      </a:spPr>
      <a:bodyPr wrap="square" rtlCol="0">
        <a:spAutoFit/>
      </a:bodyPr>
      <a:lstStyle>
        <a:defPPr>
          <a:lnSpc>
            <a:spcPct val="90000"/>
          </a:lnSpc>
          <a:spcBef>
            <a:spcPts val="100"/>
          </a:spcBef>
          <a:spcAft>
            <a:spcPts val="100"/>
          </a:spcAft>
          <a:defRPr sz="2000" dirty="0" err="1" smtClean="0">
            <a:solidFill>
              <a:schemeClr val="tx2"/>
            </a:solidFill>
            <a:latin typeface="+mn-lt"/>
          </a:defRPr>
        </a:defPPr>
      </a:lstStyle>
    </a:txDef>
  </a:objectDefaults>
  <a:extraClrSchemeLst>
    <a:extraClrScheme>
      <a:clrScheme name="Dell new">
        <a:dk1>
          <a:srgbClr val="000000"/>
        </a:dk1>
        <a:lt1>
          <a:srgbClr val="444444"/>
        </a:lt1>
        <a:dk2>
          <a:srgbClr val="0085C3"/>
        </a:dk2>
        <a:lt2>
          <a:srgbClr val="FFFFFF"/>
        </a:lt2>
        <a:accent1>
          <a:srgbClr val="B7295A"/>
        </a:accent1>
        <a:accent2>
          <a:srgbClr val="F2AF00"/>
        </a:accent2>
        <a:accent3>
          <a:srgbClr val="7AB800"/>
        </a:accent3>
        <a:accent4>
          <a:srgbClr val="AAAAAA"/>
        </a:accent4>
        <a:accent5>
          <a:srgbClr val="6E2585"/>
        </a:accent5>
        <a:accent6>
          <a:srgbClr val="3084B6"/>
        </a:accent6>
        <a:hlink>
          <a:srgbClr val="DC5034"/>
        </a:hlink>
        <a:folHlink>
          <a:srgbClr val="D42E12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Theme1</Template>
  <TotalTime>4526</TotalTime>
  <Words>154</Words>
  <Application>Microsoft Office PowerPoint</Application>
  <PresentationFormat>On-screen Show (4:3)</PresentationFormat>
  <Paragraphs>22</Paragraphs>
  <Slides>3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4" baseType="lpstr">
      <vt:lpstr>Museo For Dell 300</vt:lpstr>
      <vt:lpstr>Arial</vt:lpstr>
      <vt:lpstr>Arial Black</vt:lpstr>
      <vt:lpstr>Book Antiqua</vt:lpstr>
      <vt:lpstr>Calibri</vt:lpstr>
      <vt:lpstr>Museo Sans For Dell</vt:lpstr>
      <vt:lpstr>Museo Sans For Dell</vt:lpstr>
      <vt:lpstr>Trebuchet MS</vt:lpstr>
      <vt:lpstr>Wingdings</vt:lpstr>
      <vt:lpstr>Theme1</vt:lpstr>
      <vt:lpstr>Blue_Background_Master</vt:lpstr>
      <vt:lpstr>OCP SAI</vt:lpstr>
      <vt:lpstr>OCP SAI</vt:lpstr>
      <vt:lpstr>Thank you</vt:lpstr>
    </vt:vector>
  </TitlesOfParts>
  <Company>Dell Inc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Improve Your Slides</dc:title>
  <dc:creator>Eve-Marie Lanza</dc:creator>
  <cp:keywords>No Restrictions</cp:keywords>
  <cp:lastModifiedBy>Sane, Sanjay</cp:lastModifiedBy>
  <cp:revision>127</cp:revision>
  <dcterms:created xsi:type="dcterms:W3CDTF">2013-06-14T22:22:45Z</dcterms:created>
  <dcterms:modified xsi:type="dcterms:W3CDTF">2015-02-15T22:52:31Z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TitusGUID">
    <vt:lpwstr>d949ec61-fafa-4f4c-904c-4e3a535c455b</vt:lpwstr>
  </property>
  <property fmtid="{D5CDD505-2E9C-101B-9397-08002B2CF9AE}" pid="3" name="DellClassification">
    <vt:lpwstr>No Restrictions</vt:lpwstr>
  </property>
  <property fmtid="{D5CDD505-2E9C-101B-9397-08002B2CF9AE}" pid="4" name="DellSubLabels">
    <vt:lpwstr/>
  </property>
</Properties>
</file>