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2147483640" r:id="rId3"/>
    <p:sldId id="2147481791" r:id="rId4"/>
    <p:sldId id="2147483641" r:id="rId5"/>
    <p:sldId id="2147483638" r:id="rId6"/>
    <p:sldId id="2147483642" r:id="rId7"/>
    <p:sldId id="2147483643" r:id="rId8"/>
    <p:sldId id="2147483627" r:id="rId9"/>
    <p:sldId id="259" r:id="rId10"/>
    <p:sldId id="268" r:id="rId11"/>
    <p:sldId id="269" r:id="rId12"/>
    <p:sldId id="257" r:id="rId13"/>
    <p:sldId id="2147483644" r:id="rId14"/>
    <p:sldId id="2147483646" r:id="rId15"/>
    <p:sldId id="2147483645" r:id="rId16"/>
    <p:sldId id="2147483647" r:id="rId17"/>
    <p:sldId id="2147481795" r:id="rId18"/>
    <p:sldId id="21474817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9ED5"/>
    <a:srgbClr val="FBFBFC"/>
    <a:srgbClr val="FBFCFB"/>
    <a:srgbClr val="156082"/>
    <a:srgbClr val="FBFCFC"/>
    <a:srgbClr val="FCFBFC"/>
    <a:srgbClr val="FBFCFA"/>
    <a:srgbClr val="DBD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shyap, Vivek" userId="32ad01fd-cd67-4aa1-9ad2-518e21977b27" providerId="ADAL" clId="{D339010C-C594-4440-9A2E-52930943353D}"/>
    <pc:docChg chg="undo custSel addSld delSld modSld sldOrd">
      <pc:chgData name="Kashyap, Vivek" userId="32ad01fd-cd67-4aa1-9ad2-518e21977b27" providerId="ADAL" clId="{D339010C-C594-4440-9A2E-52930943353D}" dt="2026-07-16T22:53:01.894" v="7699" actId="47"/>
      <pc:docMkLst>
        <pc:docMk/>
      </pc:docMkLst>
      <pc:sldChg chg="modSp mod">
        <pc:chgData name="Kashyap, Vivek" userId="32ad01fd-cd67-4aa1-9ad2-518e21977b27" providerId="ADAL" clId="{D339010C-C594-4440-9A2E-52930943353D}" dt="2026-07-15T10:07:01.144" v="7227" actId="20577"/>
        <pc:sldMkLst>
          <pc:docMk/>
          <pc:sldMk cId="468088564" sldId="256"/>
        </pc:sldMkLst>
        <pc:spChg chg="mod">
          <ac:chgData name="Kashyap, Vivek" userId="32ad01fd-cd67-4aa1-9ad2-518e21977b27" providerId="ADAL" clId="{D339010C-C594-4440-9A2E-52930943353D}" dt="2026-07-14T11:01:19.133" v="89" actId="20577"/>
          <ac:spMkLst>
            <pc:docMk/>
            <pc:sldMk cId="468088564" sldId="256"/>
            <ac:spMk id="2" creationId="{3272E255-AC9C-DD42-6870-25912BE4B9B4}"/>
          </ac:spMkLst>
        </pc:spChg>
        <pc:spChg chg="mod">
          <ac:chgData name="Kashyap, Vivek" userId="32ad01fd-cd67-4aa1-9ad2-518e21977b27" providerId="ADAL" clId="{D339010C-C594-4440-9A2E-52930943353D}" dt="2026-07-15T10:07:01.144" v="7227" actId="20577"/>
          <ac:spMkLst>
            <pc:docMk/>
            <pc:sldMk cId="468088564" sldId="256"/>
            <ac:spMk id="3" creationId="{1B55EB14-A12C-FE4A-36A5-806598F24544}"/>
          </ac:spMkLst>
        </pc:spChg>
      </pc:sldChg>
      <pc:sldChg chg="addSp modSp new mod ord">
        <pc:chgData name="Kashyap, Vivek" userId="32ad01fd-cd67-4aa1-9ad2-518e21977b27" providerId="ADAL" clId="{D339010C-C594-4440-9A2E-52930943353D}" dt="2026-07-15T11:32:48.714" v="7692" actId="20577"/>
        <pc:sldMkLst>
          <pc:docMk/>
          <pc:sldMk cId="3775701286" sldId="257"/>
        </pc:sldMkLst>
        <pc:spChg chg="mod">
          <ac:chgData name="Kashyap, Vivek" userId="32ad01fd-cd67-4aa1-9ad2-518e21977b27" providerId="ADAL" clId="{D339010C-C594-4440-9A2E-52930943353D}" dt="2026-07-15T11:32:48.714" v="7692" actId="20577"/>
          <ac:spMkLst>
            <pc:docMk/>
            <pc:sldMk cId="3775701286" sldId="257"/>
            <ac:spMk id="2" creationId="{EE338D8A-BA34-E0BC-EEFF-216931A4FEAB}"/>
          </ac:spMkLst>
        </pc:spChg>
        <pc:spChg chg="mod">
          <ac:chgData name="Kashyap, Vivek" userId="32ad01fd-cd67-4aa1-9ad2-518e21977b27" providerId="ADAL" clId="{D339010C-C594-4440-9A2E-52930943353D}" dt="2026-07-15T11:12:16.764" v="7684" actId="20577"/>
          <ac:spMkLst>
            <pc:docMk/>
            <pc:sldMk cId="3775701286" sldId="257"/>
            <ac:spMk id="3" creationId="{BBBF40AA-2ED6-54B3-9C98-E9103B265087}"/>
          </ac:spMkLst>
        </pc:spChg>
        <pc:spChg chg="add">
          <ac:chgData name="Kashyap, Vivek" userId="32ad01fd-cd67-4aa1-9ad2-518e21977b27" providerId="ADAL" clId="{D339010C-C594-4440-9A2E-52930943353D}" dt="2026-07-15T11:01:29.904" v="7522"/>
          <ac:spMkLst>
            <pc:docMk/>
            <pc:sldMk cId="3775701286" sldId="257"/>
            <ac:spMk id="7" creationId="{EAAC5470-2C7D-3C8C-D568-60C18F4F6BDD}"/>
          </ac:spMkLst>
        </pc:spChg>
        <pc:spChg chg="add">
          <ac:chgData name="Kashyap, Vivek" userId="32ad01fd-cd67-4aa1-9ad2-518e21977b27" providerId="ADAL" clId="{D339010C-C594-4440-9A2E-52930943353D}" dt="2026-07-15T11:01:52.537" v="7524"/>
          <ac:spMkLst>
            <pc:docMk/>
            <pc:sldMk cId="3775701286" sldId="257"/>
            <ac:spMk id="8" creationId="{48428828-D7EA-7A75-1520-E21BEE9899CF}"/>
          </ac:spMkLst>
        </pc:spChg>
        <pc:picChg chg="add mod">
          <ac:chgData name="Kashyap, Vivek" userId="32ad01fd-cd67-4aa1-9ad2-518e21977b27" providerId="ADAL" clId="{D339010C-C594-4440-9A2E-52930943353D}" dt="2026-07-15T11:05:47.223" v="7611" actId="14100"/>
          <ac:picMkLst>
            <pc:docMk/>
            <pc:sldMk cId="3775701286" sldId="257"/>
            <ac:picMk id="10" creationId="{D2FB26D5-88B7-E07B-BA79-480B5E866D4E}"/>
          </ac:picMkLst>
        </pc:picChg>
      </pc:sldChg>
      <pc:sldChg chg="addSp delSp modSp add mod modClrScheme chgLayout modNotesTx">
        <pc:chgData name="Kashyap, Vivek" userId="32ad01fd-cd67-4aa1-9ad2-518e21977b27" providerId="ADAL" clId="{D339010C-C594-4440-9A2E-52930943353D}" dt="2026-07-15T09:25:44.416" v="6315" actId="20577"/>
        <pc:sldMkLst>
          <pc:docMk/>
          <pc:sldMk cId="0" sldId="259"/>
        </pc:sldMkLst>
        <pc:spChg chg="del mod">
          <ac:chgData name="Kashyap, Vivek" userId="32ad01fd-cd67-4aa1-9ad2-518e21977b27" providerId="ADAL" clId="{D339010C-C594-4440-9A2E-52930943353D}" dt="2026-07-15T08:17:19.373" v="5484" actId="478"/>
          <ac:spMkLst>
            <pc:docMk/>
            <pc:sldMk cId="0" sldId="259"/>
            <ac:spMk id="2" creationId="{00000000-0000-0000-0000-000000000000}"/>
          </ac:spMkLst>
        </pc:spChg>
        <pc:spChg chg="add del mod">
          <ac:chgData name="Kashyap, Vivek" userId="32ad01fd-cd67-4aa1-9ad2-518e21977b27" providerId="ADAL" clId="{D339010C-C594-4440-9A2E-52930943353D}" dt="2026-07-15T09:25:44.416" v="6315" actId="20577"/>
          <ac:spMkLst>
            <pc:docMk/>
            <pc:sldMk cId="0" sldId="259"/>
            <ac:spMk id="3" creationId="{00000000-0000-0000-0000-000000000000}"/>
          </ac:spMkLst>
        </pc:spChg>
        <pc:spChg chg="mod">
          <ac:chgData name="Kashyap, Vivek" userId="32ad01fd-cd67-4aa1-9ad2-518e21977b27" providerId="ADAL" clId="{D339010C-C594-4440-9A2E-52930943353D}" dt="2026-07-15T08:24:58.352" v="5793" actId="1076"/>
          <ac:spMkLst>
            <pc:docMk/>
            <pc:sldMk cId="0" sldId="259"/>
            <ac:spMk id="4" creationId="{00000000-0000-0000-0000-000000000000}"/>
          </ac:spMkLst>
        </pc:spChg>
        <pc:spChg chg="add mod ord">
          <ac:chgData name="Kashyap, Vivek" userId="32ad01fd-cd67-4aa1-9ad2-518e21977b27" providerId="ADAL" clId="{D339010C-C594-4440-9A2E-52930943353D}" dt="2026-07-15T08:17:23.024" v="5485" actId="1076"/>
          <ac:spMkLst>
            <pc:docMk/>
            <pc:sldMk cId="0" sldId="259"/>
            <ac:spMk id="5" creationId="{1CCB24B1-A645-CFBD-5CD8-956CE41AE9B4}"/>
          </ac:spMkLst>
        </pc:spChg>
        <pc:spChg chg="add del mod ord">
          <ac:chgData name="Kashyap, Vivek" userId="32ad01fd-cd67-4aa1-9ad2-518e21977b27" providerId="ADAL" clId="{D339010C-C594-4440-9A2E-52930943353D}" dt="2026-07-15T08:17:55.258" v="5493" actId="478"/>
          <ac:spMkLst>
            <pc:docMk/>
            <pc:sldMk cId="0" sldId="259"/>
            <ac:spMk id="6" creationId="{CDE8FD49-47C8-C0C3-A09D-2D0C99E17971}"/>
          </ac:spMkLst>
        </pc:spChg>
        <pc:spChg chg="add mod">
          <ac:chgData name="Kashyap, Vivek" userId="32ad01fd-cd67-4aa1-9ad2-518e21977b27" providerId="ADAL" clId="{D339010C-C594-4440-9A2E-52930943353D}" dt="2026-07-15T08:17:45.408" v="5490"/>
          <ac:spMkLst>
            <pc:docMk/>
            <pc:sldMk cId="0" sldId="259"/>
            <ac:spMk id="7" creationId="{00000000-0000-0000-0000-000000000000}"/>
          </ac:spMkLst>
        </pc:spChg>
        <pc:spChg chg="mod ord">
          <ac:chgData name="Kashyap, Vivek" userId="32ad01fd-cd67-4aa1-9ad2-518e21977b27" providerId="ADAL" clId="{D339010C-C594-4440-9A2E-52930943353D}" dt="2026-07-15T08:16:58.141" v="5450" actId="700"/>
          <ac:spMkLst>
            <pc:docMk/>
            <pc:sldMk cId="0" sldId="259"/>
            <ac:spMk id="25" creationId="{00000000-0000-0000-0000-000000000000}"/>
          </ac:spMkLst>
        </pc:spChg>
      </pc:sldChg>
      <pc:sldChg chg="addSp delSp modSp add del mod modClrScheme chgLayout modNotesTx">
        <pc:chgData name="Kashyap, Vivek" userId="32ad01fd-cd67-4aa1-9ad2-518e21977b27" providerId="ADAL" clId="{D339010C-C594-4440-9A2E-52930943353D}" dt="2026-07-15T09:25:53.195" v="6316" actId="47"/>
        <pc:sldMkLst>
          <pc:docMk/>
          <pc:sldMk cId="0" sldId="267"/>
        </pc:sldMkLst>
        <pc:spChg chg="del">
          <ac:chgData name="Kashyap, Vivek" userId="32ad01fd-cd67-4aa1-9ad2-518e21977b27" providerId="ADAL" clId="{D339010C-C594-4440-9A2E-52930943353D}" dt="2026-07-15T09:09:00.808" v="6208" actId="478"/>
          <ac:spMkLst>
            <pc:docMk/>
            <pc:sldMk cId="0" sldId="267"/>
            <ac:spMk id="2" creationId="{00000000-0000-0000-0000-000000000000}"/>
          </ac:spMkLst>
        </pc:spChg>
        <pc:spChg chg="mod">
          <ac:chgData name="Kashyap, Vivek" userId="32ad01fd-cd67-4aa1-9ad2-518e21977b27" providerId="ADAL" clId="{D339010C-C594-4440-9A2E-52930943353D}" dt="2026-07-15T09:08:19.708" v="6157" actId="113"/>
          <ac:spMkLst>
            <pc:docMk/>
            <pc:sldMk cId="0" sldId="267"/>
            <ac:spMk id="3" creationId="{00000000-0000-0000-0000-000000000000}"/>
          </ac:spMkLst>
        </pc:spChg>
        <pc:spChg chg="mod">
          <ac:chgData name="Kashyap, Vivek" userId="32ad01fd-cd67-4aa1-9ad2-518e21977b27" providerId="ADAL" clId="{D339010C-C594-4440-9A2E-52930943353D}" dt="2026-07-15T09:09:59.571" v="6229" actId="20577"/>
          <ac:spMkLst>
            <pc:docMk/>
            <pc:sldMk cId="0" sldId="267"/>
            <ac:spMk id="4" creationId="{00000000-0000-0000-0000-000000000000}"/>
          </ac:spMkLst>
        </pc:spChg>
        <pc:spChg chg="add mod ord">
          <ac:chgData name="Kashyap, Vivek" userId="32ad01fd-cd67-4aa1-9ad2-518e21977b27" providerId="ADAL" clId="{D339010C-C594-4440-9A2E-52930943353D}" dt="2026-07-15T09:09:18.290" v="6210" actId="1076"/>
          <ac:spMkLst>
            <pc:docMk/>
            <pc:sldMk cId="0" sldId="267"/>
            <ac:spMk id="5" creationId="{B7A5F57C-B972-F433-0844-483055FFA426}"/>
          </ac:spMkLst>
        </pc:spChg>
        <pc:spChg chg="add del mod ord">
          <ac:chgData name="Kashyap, Vivek" userId="32ad01fd-cd67-4aa1-9ad2-518e21977b27" providerId="ADAL" clId="{D339010C-C594-4440-9A2E-52930943353D}" dt="2026-07-15T09:09:25.395" v="6212" actId="478"/>
          <ac:spMkLst>
            <pc:docMk/>
            <pc:sldMk cId="0" sldId="267"/>
            <ac:spMk id="6" creationId="{36CE20D1-820A-C2F0-82BD-25501271858B}"/>
          </ac:spMkLst>
        </pc:spChg>
        <pc:spChg chg="mod ord">
          <ac:chgData name="Kashyap, Vivek" userId="32ad01fd-cd67-4aa1-9ad2-518e21977b27" providerId="ADAL" clId="{D339010C-C594-4440-9A2E-52930943353D}" dt="2026-07-15T09:08:37.914" v="6158" actId="700"/>
          <ac:spMkLst>
            <pc:docMk/>
            <pc:sldMk cId="0" sldId="267"/>
            <ac:spMk id="25" creationId="{00000000-0000-0000-0000-000000000000}"/>
          </ac:spMkLst>
        </pc:spChg>
      </pc:sldChg>
      <pc:sldChg chg="modSp add mod modNotesTx">
        <pc:chgData name="Kashyap, Vivek" userId="32ad01fd-cd67-4aa1-9ad2-518e21977b27" providerId="ADAL" clId="{D339010C-C594-4440-9A2E-52930943353D}" dt="2026-07-15T11:33:08.984" v="7696" actId="20577"/>
        <pc:sldMkLst>
          <pc:docMk/>
          <pc:sldMk cId="0" sldId="268"/>
        </pc:sldMkLst>
        <pc:spChg chg="mod">
          <ac:chgData name="Kashyap, Vivek" userId="32ad01fd-cd67-4aa1-9ad2-518e21977b27" providerId="ADAL" clId="{D339010C-C594-4440-9A2E-52930943353D}" dt="2026-07-15T11:33:08.984" v="7696" actId="20577"/>
          <ac:spMkLst>
            <pc:docMk/>
            <pc:sldMk cId="0" sldId="268"/>
            <ac:spMk id="2" creationId="{00000000-0000-0000-0000-000000000000}"/>
          </ac:spMkLst>
        </pc:spChg>
        <pc:spChg chg="mod">
          <ac:chgData name="Kashyap, Vivek" userId="32ad01fd-cd67-4aa1-9ad2-518e21977b27" providerId="ADAL" clId="{D339010C-C594-4440-9A2E-52930943353D}" dt="2026-07-15T11:33:03.849" v="7694" actId="14100"/>
          <ac:spMkLst>
            <pc:docMk/>
            <pc:sldMk cId="0" sldId="268"/>
            <ac:spMk id="3" creationId="{00000000-0000-0000-0000-000000000000}"/>
          </ac:spMkLst>
        </pc:spChg>
        <pc:spChg chg="mod">
          <ac:chgData name="Kashyap, Vivek" userId="32ad01fd-cd67-4aa1-9ad2-518e21977b27" providerId="ADAL" clId="{D339010C-C594-4440-9A2E-52930943353D}" dt="2026-07-15T10:49:21.445" v="7334" actId="27636"/>
          <ac:spMkLst>
            <pc:docMk/>
            <pc:sldMk cId="0" sldId="268"/>
            <ac:spMk id="4" creationId="{00000000-0000-0000-0000-000000000000}"/>
          </ac:spMkLst>
        </pc:spChg>
      </pc:sldChg>
      <pc:sldChg chg="addSp modSp add mod modNotesTx">
        <pc:chgData name="Kashyap, Vivek" userId="32ad01fd-cd67-4aa1-9ad2-518e21977b27" providerId="ADAL" clId="{D339010C-C594-4440-9A2E-52930943353D}" dt="2026-07-15T09:41:16.284" v="6579" actId="1076"/>
        <pc:sldMkLst>
          <pc:docMk/>
          <pc:sldMk cId="0" sldId="269"/>
        </pc:sldMkLst>
        <pc:spChg chg="mod">
          <ac:chgData name="Kashyap, Vivek" userId="32ad01fd-cd67-4aa1-9ad2-518e21977b27" providerId="ADAL" clId="{D339010C-C594-4440-9A2E-52930943353D}" dt="2026-07-15T09:29:57.498" v="6426" actId="1076"/>
          <ac:spMkLst>
            <pc:docMk/>
            <pc:sldMk cId="0" sldId="269"/>
            <ac:spMk id="3" creationId="{00000000-0000-0000-0000-000000000000}"/>
          </ac:spMkLst>
        </pc:spChg>
        <pc:spChg chg="mod">
          <ac:chgData name="Kashyap, Vivek" userId="32ad01fd-cd67-4aa1-9ad2-518e21977b27" providerId="ADAL" clId="{D339010C-C594-4440-9A2E-52930943353D}" dt="2026-07-15T09:41:16.284" v="6579" actId="1076"/>
          <ac:spMkLst>
            <pc:docMk/>
            <pc:sldMk cId="0" sldId="269"/>
            <ac:spMk id="4" creationId="{00000000-0000-0000-0000-000000000000}"/>
          </ac:spMkLst>
        </pc:spChg>
        <pc:spChg chg="add mod">
          <ac:chgData name="Kashyap, Vivek" userId="32ad01fd-cd67-4aa1-9ad2-518e21977b27" providerId="ADAL" clId="{D339010C-C594-4440-9A2E-52930943353D}" dt="2026-07-15T09:41:05.780" v="6578" actId="20577"/>
          <ac:spMkLst>
            <pc:docMk/>
            <pc:sldMk cId="0" sldId="269"/>
            <ac:spMk id="5" creationId="{5BCA1786-D326-C669-6EF5-63A786C53B93}"/>
          </ac:spMkLst>
        </pc:spChg>
      </pc:sldChg>
      <pc:sldChg chg="delSp modSp mod ord">
        <pc:chgData name="Kashyap, Vivek" userId="32ad01fd-cd67-4aa1-9ad2-518e21977b27" providerId="ADAL" clId="{D339010C-C594-4440-9A2E-52930943353D}" dt="2026-07-16T22:52:53.710" v="7698" actId="20577"/>
        <pc:sldMkLst>
          <pc:docMk/>
          <pc:sldMk cId="1632120421" sldId="2147481775"/>
        </pc:sldMkLst>
        <pc:spChg chg="mod">
          <ac:chgData name="Kashyap, Vivek" userId="32ad01fd-cd67-4aa1-9ad2-518e21977b27" providerId="ADAL" clId="{D339010C-C594-4440-9A2E-52930943353D}" dt="2026-07-14T11:26:34.475" v="1259" actId="20577"/>
          <ac:spMkLst>
            <pc:docMk/>
            <pc:sldMk cId="1632120421" sldId="2147481775"/>
            <ac:spMk id="2" creationId="{46C416A7-1A96-0D5E-29C8-9B8EFE07B503}"/>
          </ac:spMkLst>
        </pc:spChg>
        <pc:spChg chg="mod">
          <ac:chgData name="Kashyap, Vivek" userId="32ad01fd-cd67-4aa1-9ad2-518e21977b27" providerId="ADAL" clId="{D339010C-C594-4440-9A2E-52930943353D}" dt="2026-07-16T22:52:53.710" v="7698" actId="20577"/>
          <ac:spMkLst>
            <pc:docMk/>
            <pc:sldMk cId="1632120421" sldId="2147481775"/>
            <ac:spMk id="4" creationId="{D2F377BE-A8B1-3CAF-23FE-65EE25DD9A6A}"/>
          </ac:spMkLst>
        </pc:spChg>
        <pc:spChg chg="del">
          <ac:chgData name="Kashyap, Vivek" userId="32ad01fd-cd67-4aa1-9ad2-518e21977b27" providerId="ADAL" clId="{D339010C-C594-4440-9A2E-52930943353D}" dt="2026-07-16T22:52:47.617" v="7697" actId="478"/>
          <ac:spMkLst>
            <pc:docMk/>
            <pc:sldMk cId="1632120421" sldId="2147481775"/>
            <ac:spMk id="6" creationId="{2398503E-6ABE-8A77-6934-91E3232B81DE}"/>
          </ac:spMkLst>
        </pc:spChg>
      </pc:sldChg>
      <pc:sldChg chg="add del ord">
        <pc:chgData name="Kashyap, Vivek" userId="32ad01fd-cd67-4aa1-9ad2-518e21977b27" providerId="ADAL" clId="{D339010C-C594-4440-9A2E-52930943353D}" dt="2026-07-15T09:35:15.410" v="6431" actId="47"/>
        <pc:sldMkLst>
          <pc:docMk/>
          <pc:sldMk cId="1857893150" sldId="2147481776"/>
        </pc:sldMkLst>
      </pc:sldChg>
      <pc:sldChg chg="del ord">
        <pc:chgData name="Kashyap, Vivek" userId="32ad01fd-cd67-4aa1-9ad2-518e21977b27" providerId="ADAL" clId="{D339010C-C594-4440-9A2E-52930943353D}" dt="2026-07-15T09:35:17.050" v="6432" actId="47"/>
        <pc:sldMkLst>
          <pc:docMk/>
          <pc:sldMk cId="276530855" sldId="2147481777"/>
        </pc:sldMkLst>
      </pc:sldChg>
      <pc:sldChg chg="del ord">
        <pc:chgData name="Kashyap, Vivek" userId="32ad01fd-cd67-4aa1-9ad2-518e21977b27" providerId="ADAL" clId="{D339010C-C594-4440-9A2E-52930943353D}" dt="2026-07-15T09:35:22.413" v="6433" actId="47"/>
        <pc:sldMkLst>
          <pc:docMk/>
          <pc:sldMk cId="3166612340" sldId="2147481778"/>
        </pc:sldMkLst>
      </pc:sldChg>
      <pc:sldChg chg="add del ord">
        <pc:chgData name="Kashyap, Vivek" userId="32ad01fd-cd67-4aa1-9ad2-518e21977b27" providerId="ADAL" clId="{D339010C-C594-4440-9A2E-52930943353D}" dt="2026-07-15T09:35:09.996" v="6430" actId="47"/>
        <pc:sldMkLst>
          <pc:docMk/>
          <pc:sldMk cId="1219530461" sldId="2147481790"/>
        </pc:sldMkLst>
      </pc:sldChg>
      <pc:sldChg chg="addSp delSp modSp new mod ord">
        <pc:chgData name="Kashyap, Vivek" userId="32ad01fd-cd67-4aa1-9ad2-518e21977b27" providerId="ADAL" clId="{D339010C-C594-4440-9A2E-52930943353D}" dt="2026-07-14T22:30:19.802" v="2860"/>
        <pc:sldMkLst>
          <pc:docMk/>
          <pc:sldMk cId="2064317203" sldId="2147481791"/>
        </pc:sldMkLst>
        <pc:spChg chg="mod">
          <ac:chgData name="Kashyap, Vivek" userId="32ad01fd-cd67-4aa1-9ad2-518e21977b27" providerId="ADAL" clId="{D339010C-C594-4440-9A2E-52930943353D}" dt="2026-07-14T12:05:52.993" v="1499" actId="20577"/>
          <ac:spMkLst>
            <pc:docMk/>
            <pc:sldMk cId="2064317203" sldId="2147481791"/>
            <ac:spMk id="2" creationId="{DA06D031-2033-D1CE-1FB0-0E3BD4494448}"/>
          </ac:spMkLst>
        </pc:spChg>
        <pc:spChg chg="mod">
          <ac:chgData name="Kashyap, Vivek" userId="32ad01fd-cd67-4aa1-9ad2-518e21977b27" providerId="ADAL" clId="{D339010C-C594-4440-9A2E-52930943353D}" dt="2026-07-14T12:05:41.682" v="1470" actId="20577"/>
          <ac:spMkLst>
            <pc:docMk/>
            <pc:sldMk cId="2064317203" sldId="2147481791"/>
            <ac:spMk id="3" creationId="{8EB57B06-D9FC-9739-2EE2-EC12E32BD2DA}"/>
          </ac:spMkLst>
        </pc:spChg>
        <pc:spChg chg="mod topLvl">
          <ac:chgData name="Kashyap, Vivek" userId="32ad01fd-cd67-4aa1-9ad2-518e21977b27" providerId="ADAL" clId="{D339010C-C594-4440-9A2E-52930943353D}" dt="2026-07-14T11:04:57.190" v="303" actId="165"/>
          <ac:spMkLst>
            <pc:docMk/>
            <pc:sldMk cId="2064317203" sldId="2147481791"/>
            <ac:spMk id="9" creationId="{D094217E-408F-8840-2962-8B522EBF0AB7}"/>
          </ac:spMkLst>
        </pc:spChg>
        <pc:spChg chg="mod topLvl">
          <ac:chgData name="Kashyap, Vivek" userId="32ad01fd-cd67-4aa1-9ad2-518e21977b27" providerId="ADAL" clId="{D339010C-C594-4440-9A2E-52930943353D}" dt="2026-07-14T11:04:57.190" v="303" actId="165"/>
          <ac:spMkLst>
            <pc:docMk/>
            <pc:sldMk cId="2064317203" sldId="2147481791"/>
            <ac:spMk id="10" creationId="{5FCB4C60-680C-0BC5-69CA-D9098F769733}"/>
          </ac:spMkLst>
        </pc:spChg>
        <pc:spChg chg="mod topLvl">
          <ac:chgData name="Kashyap, Vivek" userId="32ad01fd-cd67-4aa1-9ad2-518e21977b27" providerId="ADAL" clId="{D339010C-C594-4440-9A2E-52930943353D}" dt="2026-07-14T11:15:23.515" v="405" actId="20577"/>
          <ac:spMkLst>
            <pc:docMk/>
            <pc:sldMk cId="2064317203" sldId="2147481791"/>
            <ac:spMk id="12" creationId="{8BE0E74C-05C7-A7B2-0577-A300B532DA1E}"/>
          </ac:spMkLst>
        </pc:spChg>
        <pc:spChg chg="mod topLvl">
          <ac:chgData name="Kashyap, Vivek" userId="32ad01fd-cd67-4aa1-9ad2-518e21977b27" providerId="ADAL" clId="{D339010C-C594-4440-9A2E-52930943353D}" dt="2026-07-14T11:14:31.502" v="382" actId="1076"/>
          <ac:spMkLst>
            <pc:docMk/>
            <pc:sldMk cId="2064317203" sldId="2147481791"/>
            <ac:spMk id="13" creationId="{0922662B-6913-11CA-BA48-0B7DBA3D7771}"/>
          </ac:spMkLst>
        </pc:spChg>
        <pc:spChg chg="mod topLvl">
          <ac:chgData name="Kashyap, Vivek" userId="32ad01fd-cd67-4aa1-9ad2-518e21977b27" providerId="ADAL" clId="{D339010C-C594-4440-9A2E-52930943353D}" dt="2026-07-14T11:04:57.190" v="303" actId="165"/>
          <ac:spMkLst>
            <pc:docMk/>
            <pc:sldMk cId="2064317203" sldId="2147481791"/>
            <ac:spMk id="17" creationId="{4FF8098F-6E16-5A0D-99D4-89DA698D557D}"/>
          </ac:spMkLst>
        </pc:spChg>
        <pc:spChg chg="mod topLvl">
          <ac:chgData name="Kashyap, Vivek" userId="32ad01fd-cd67-4aa1-9ad2-518e21977b27" providerId="ADAL" clId="{D339010C-C594-4440-9A2E-52930943353D}" dt="2026-07-14T11:04:57.190" v="303" actId="165"/>
          <ac:spMkLst>
            <pc:docMk/>
            <pc:sldMk cId="2064317203" sldId="2147481791"/>
            <ac:spMk id="19" creationId="{3761B63E-DC31-E324-5807-8D8C02844268}"/>
          </ac:spMkLst>
        </pc:spChg>
        <pc:spChg chg="mod topLvl">
          <ac:chgData name="Kashyap, Vivek" userId="32ad01fd-cd67-4aa1-9ad2-518e21977b27" providerId="ADAL" clId="{D339010C-C594-4440-9A2E-52930943353D}" dt="2026-07-14T11:04:57.190" v="303" actId="165"/>
          <ac:spMkLst>
            <pc:docMk/>
            <pc:sldMk cId="2064317203" sldId="2147481791"/>
            <ac:spMk id="21" creationId="{C8457303-3D76-A1A8-72AB-CA5FABA80AC0}"/>
          </ac:spMkLst>
        </pc:spChg>
        <pc:spChg chg="mod topLvl">
          <ac:chgData name="Kashyap, Vivek" userId="32ad01fd-cd67-4aa1-9ad2-518e21977b27" providerId="ADAL" clId="{D339010C-C594-4440-9A2E-52930943353D}" dt="2026-07-14T11:06:17.569" v="336" actId="1076"/>
          <ac:spMkLst>
            <pc:docMk/>
            <pc:sldMk cId="2064317203" sldId="2147481791"/>
            <ac:spMk id="24" creationId="{9EE41D1B-B207-3E4E-5EB1-FF895F963B02}"/>
          </ac:spMkLst>
        </pc:spChg>
        <pc:spChg chg="add mod">
          <ac:chgData name="Kashyap, Vivek" userId="32ad01fd-cd67-4aa1-9ad2-518e21977b27" providerId="ADAL" clId="{D339010C-C594-4440-9A2E-52930943353D}" dt="2026-07-14T11:06:54.182" v="361" actId="20577"/>
          <ac:spMkLst>
            <pc:docMk/>
            <pc:sldMk cId="2064317203" sldId="2147481791"/>
            <ac:spMk id="31" creationId="{AB089798-C8F7-39B0-9B3B-F8D105216F07}"/>
          </ac:spMkLst>
        </pc:spChg>
        <pc:spChg chg="add mod">
          <ac:chgData name="Kashyap, Vivek" userId="32ad01fd-cd67-4aa1-9ad2-518e21977b27" providerId="ADAL" clId="{D339010C-C594-4440-9A2E-52930943353D}" dt="2026-07-14T11:08:02.206" v="380" actId="1076"/>
          <ac:spMkLst>
            <pc:docMk/>
            <pc:sldMk cId="2064317203" sldId="2147481791"/>
            <ac:spMk id="40" creationId="{2FD59322-D558-CE84-8F51-B6BEE8D20572}"/>
          </ac:spMkLst>
        </pc:spChg>
        <pc:cxnChg chg="add mod">
          <ac:chgData name="Kashyap, Vivek" userId="32ad01fd-cd67-4aa1-9ad2-518e21977b27" providerId="ADAL" clId="{D339010C-C594-4440-9A2E-52930943353D}" dt="2026-07-14T11:14:39.336" v="384" actId="14100"/>
          <ac:cxnSpMkLst>
            <pc:docMk/>
            <pc:sldMk cId="2064317203" sldId="2147481791"/>
            <ac:cxnSpMk id="34" creationId="{31D5D802-7D84-18D1-4B37-4CC3AB3638B9}"/>
          </ac:cxnSpMkLst>
        </pc:cxnChg>
        <pc:cxnChg chg="add mod">
          <ac:chgData name="Kashyap, Vivek" userId="32ad01fd-cd67-4aa1-9ad2-518e21977b27" providerId="ADAL" clId="{D339010C-C594-4440-9A2E-52930943353D}" dt="2026-07-14T11:14:34.823" v="383" actId="14100"/>
          <ac:cxnSpMkLst>
            <pc:docMk/>
            <pc:sldMk cId="2064317203" sldId="2147481791"/>
            <ac:cxnSpMk id="38" creationId="{A7CBE79C-EE08-E470-9E55-4E6F55A23B71}"/>
          </ac:cxnSpMkLst>
        </pc:cxnChg>
      </pc:sldChg>
      <pc:sldChg chg="modSp new del mod ord">
        <pc:chgData name="Kashyap, Vivek" userId="32ad01fd-cd67-4aa1-9ad2-518e21977b27" providerId="ADAL" clId="{D339010C-C594-4440-9A2E-52930943353D}" dt="2026-07-15T09:35:04.369" v="6429" actId="47"/>
        <pc:sldMkLst>
          <pc:docMk/>
          <pc:sldMk cId="3118595976" sldId="2147481794"/>
        </pc:sldMkLst>
      </pc:sldChg>
      <pc:sldChg chg="modSp new mod">
        <pc:chgData name="Kashyap, Vivek" userId="32ad01fd-cd67-4aa1-9ad2-518e21977b27" providerId="ADAL" clId="{D339010C-C594-4440-9A2E-52930943353D}" dt="2026-07-14T11:26:19.882" v="1239" actId="20577"/>
        <pc:sldMkLst>
          <pc:docMk/>
          <pc:sldMk cId="473041899" sldId="2147481795"/>
        </pc:sldMkLst>
        <pc:spChg chg="mod">
          <ac:chgData name="Kashyap, Vivek" userId="32ad01fd-cd67-4aa1-9ad2-518e21977b27" providerId="ADAL" clId="{D339010C-C594-4440-9A2E-52930943353D}" dt="2026-07-14T11:26:19.882" v="1239" actId="20577"/>
          <ac:spMkLst>
            <pc:docMk/>
            <pc:sldMk cId="473041899" sldId="2147481795"/>
            <ac:spMk id="2" creationId="{D1BB0C6E-3876-1676-6896-C9584FA85CD3}"/>
          </ac:spMkLst>
        </pc:spChg>
      </pc:sldChg>
      <pc:sldChg chg="addSp delSp modSp add del mod ord">
        <pc:chgData name="Kashyap, Vivek" userId="32ad01fd-cd67-4aa1-9ad2-518e21977b27" providerId="ADAL" clId="{D339010C-C594-4440-9A2E-52930943353D}" dt="2026-07-15T08:13:12.426" v="5401" actId="47"/>
        <pc:sldMkLst>
          <pc:docMk/>
          <pc:sldMk cId="991700986" sldId="2147483624"/>
        </pc:sldMkLst>
      </pc:sldChg>
      <pc:sldChg chg="addSp delSp modSp add mod ord setBg chgLayout">
        <pc:chgData name="Kashyap, Vivek" userId="32ad01fd-cd67-4aa1-9ad2-518e21977b27" providerId="ADAL" clId="{D339010C-C594-4440-9A2E-52930943353D}" dt="2026-07-15T09:39:01.756" v="6447" actId="14100"/>
        <pc:sldMkLst>
          <pc:docMk/>
          <pc:sldMk cId="3376453806" sldId="2147483627"/>
        </pc:sldMkLst>
        <pc:spChg chg="mod ord">
          <ac:chgData name="Kashyap, Vivek" userId="32ad01fd-cd67-4aa1-9ad2-518e21977b27" providerId="ADAL" clId="{D339010C-C594-4440-9A2E-52930943353D}" dt="2026-07-15T08:16:48.333" v="5449" actId="14100"/>
          <ac:spMkLst>
            <pc:docMk/>
            <pc:sldMk cId="3376453806" sldId="2147483627"/>
            <ac:spMk id="2" creationId="{81FCFA76-EFC5-BEEB-3DD1-2970F0E1A003}"/>
          </ac:spMkLst>
        </pc:spChg>
        <pc:spChg chg="add del mod ord">
          <ac:chgData name="Kashyap, Vivek" userId="32ad01fd-cd67-4aa1-9ad2-518e21977b27" providerId="ADAL" clId="{D339010C-C594-4440-9A2E-52930943353D}" dt="2026-07-15T08:16:43.712" v="5448" actId="478"/>
          <ac:spMkLst>
            <pc:docMk/>
            <pc:sldMk cId="3376453806" sldId="2147483627"/>
            <ac:spMk id="4" creationId="{53D1C644-B0C4-0E75-2820-E4B22ACF2F48}"/>
          </ac:spMkLst>
        </pc:spChg>
        <pc:spChg chg="add mod">
          <ac:chgData name="Kashyap, Vivek" userId="32ad01fd-cd67-4aa1-9ad2-518e21977b27" providerId="ADAL" clId="{D339010C-C594-4440-9A2E-52930943353D}" dt="2026-07-14T11:46:16.311" v="1319" actId="1076"/>
          <ac:spMkLst>
            <pc:docMk/>
            <pc:sldMk cId="3376453806" sldId="2147483627"/>
            <ac:spMk id="9" creationId="{0B619DB2-58A5-6F15-C489-C4FB1E3002A2}"/>
          </ac:spMkLst>
        </pc:spChg>
        <pc:spChg chg="add mod">
          <ac:chgData name="Kashyap, Vivek" userId="32ad01fd-cd67-4aa1-9ad2-518e21977b27" providerId="ADAL" clId="{D339010C-C594-4440-9A2E-52930943353D}" dt="2026-07-14T11:47:33.588" v="1325" actId="14100"/>
          <ac:spMkLst>
            <pc:docMk/>
            <pc:sldMk cId="3376453806" sldId="2147483627"/>
            <ac:spMk id="10" creationId="{393FD0E3-933E-E214-154C-A3C5E62A5E95}"/>
          </ac:spMkLst>
        </pc:spChg>
        <pc:picChg chg="add mod">
          <ac:chgData name="Kashyap, Vivek" userId="32ad01fd-cd67-4aa1-9ad2-518e21977b27" providerId="ADAL" clId="{D339010C-C594-4440-9A2E-52930943353D}" dt="2026-07-15T09:39:01.756" v="6447" actId="14100"/>
          <ac:picMkLst>
            <pc:docMk/>
            <pc:sldMk cId="3376453806" sldId="2147483627"/>
            <ac:picMk id="14" creationId="{07BF508D-1D95-6F99-3904-78460BBEF9AC}"/>
          </ac:picMkLst>
        </pc:picChg>
      </pc:sldChg>
      <pc:sldChg chg="modSp add del mod ord">
        <pc:chgData name="Kashyap, Vivek" userId="32ad01fd-cd67-4aa1-9ad2-518e21977b27" providerId="ADAL" clId="{D339010C-C594-4440-9A2E-52930943353D}" dt="2026-07-16T22:53:01.894" v="7699" actId="47"/>
        <pc:sldMkLst>
          <pc:docMk/>
          <pc:sldMk cId="4074756499" sldId="2147483636"/>
        </pc:sldMkLst>
        <pc:spChg chg="mod">
          <ac:chgData name="Kashyap, Vivek" userId="32ad01fd-cd67-4aa1-9ad2-518e21977b27" providerId="ADAL" clId="{D339010C-C594-4440-9A2E-52930943353D}" dt="2026-07-14T11:43:13.918" v="1302" actId="20577"/>
          <ac:spMkLst>
            <pc:docMk/>
            <pc:sldMk cId="4074756499" sldId="2147483636"/>
            <ac:spMk id="3" creationId="{45E7C7D6-6CB0-1442-EEC0-E0019E4E90CC}"/>
          </ac:spMkLst>
        </pc:spChg>
        <pc:spChg chg="mod">
          <ac:chgData name="Kashyap, Vivek" userId="32ad01fd-cd67-4aa1-9ad2-518e21977b27" providerId="ADAL" clId="{D339010C-C594-4440-9A2E-52930943353D}" dt="2026-07-14T12:15:13.765" v="2221" actId="20577"/>
          <ac:spMkLst>
            <pc:docMk/>
            <pc:sldMk cId="4074756499" sldId="2147483636"/>
            <ac:spMk id="4" creationId="{FE433BE3-1362-9DB8-3F2F-FF91F10A36DD}"/>
          </ac:spMkLst>
        </pc:spChg>
      </pc:sldChg>
      <pc:sldChg chg="addSp delSp modSp new mod ord">
        <pc:chgData name="Kashyap, Vivek" userId="32ad01fd-cd67-4aa1-9ad2-518e21977b27" providerId="ADAL" clId="{D339010C-C594-4440-9A2E-52930943353D}" dt="2026-07-15T09:36:01.989" v="6438" actId="27636"/>
        <pc:sldMkLst>
          <pc:docMk/>
          <pc:sldMk cId="2131703109" sldId="2147483638"/>
        </pc:sldMkLst>
        <pc:spChg chg="mod">
          <ac:chgData name="Kashyap, Vivek" userId="32ad01fd-cd67-4aa1-9ad2-518e21977b27" providerId="ADAL" clId="{D339010C-C594-4440-9A2E-52930943353D}" dt="2026-07-15T09:36:01.989" v="6438" actId="27636"/>
          <ac:spMkLst>
            <pc:docMk/>
            <pc:sldMk cId="2131703109" sldId="2147483638"/>
            <ac:spMk id="2" creationId="{A2A2B2DE-8A4A-214B-2AD0-89CDF0CFC5BD}"/>
          </ac:spMkLst>
        </pc:spChg>
        <pc:spChg chg="mod">
          <ac:chgData name="Kashyap, Vivek" userId="32ad01fd-cd67-4aa1-9ad2-518e21977b27" providerId="ADAL" clId="{D339010C-C594-4440-9A2E-52930943353D}" dt="2026-07-15T08:02:56.889" v="5238" actId="20577"/>
          <ac:spMkLst>
            <pc:docMk/>
            <pc:sldMk cId="2131703109" sldId="2147483638"/>
            <ac:spMk id="3" creationId="{610C8E31-4238-1555-D9FB-06A24ED1B438}"/>
          </ac:spMkLst>
        </pc:spChg>
        <pc:spChg chg="add mod">
          <ac:chgData name="Kashyap, Vivek" userId="32ad01fd-cd67-4aa1-9ad2-518e21977b27" providerId="ADAL" clId="{D339010C-C594-4440-9A2E-52930943353D}" dt="2026-07-15T08:08:35.343" v="5269" actId="1076"/>
          <ac:spMkLst>
            <pc:docMk/>
            <pc:sldMk cId="2131703109" sldId="2147483638"/>
            <ac:spMk id="7" creationId="{3EF889FD-1B54-77CA-6DAD-D1F38D10B980}"/>
          </ac:spMkLst>
        </pc:spChg>
        <pc:spChg chg="add mod">
          <ac:chgData name="Kashyap, Vivek" userId="32ad01fd-cd67-4aa1-9ad2-518e21977b27" providerId="ADAL" clId="{D339010C-C594-4440-9A2E-52930943353D}" dt="2026-07-15T08:08:39.781" v="5270" actId="1076"/>
          <ac:spMkLst>
            <pc:docMk/>
            <pc:sldMk cId="2131703109" sldId="2147483638"/>
            <ac:spMk id="10" creationId="{33C183E3-E9BF-437A-075D-27A5CDE74C96}"/>
          </ac:spMkLst>
        </pc:spChg>
        <pc:spChg chg="add mod">
          <ac:chgData name="Kashyap, Vivek" userId="32ad01fd-cd67-4aa1-9ad2-518e21977b27" providerId="ADAL" clId="{D339010C-C594-4440-9A2E-52930943353D}" dt="2026-07-15T08:12:37.738" v="5400" actId="20577"/>
          <ac:spMkLst>
            <pc:docMk/>
            <pc:sldMk cId="2131703109" sldId="2147483638"/>
            <ac:spMk id="11" creationId="{1F92E271-39B9-005D-F8DC-C68523D0CC3E}"/>
          </ac:spMkLst>
        </pc:spChg>
        <pc:spChg chg="add mod">
          <ac:chgData name="Kashyap, Vivek" userId="32ad01fd-cd67-4aa1-9ad2-518e21977b27" providerId="ADAL" clId="{D339010C-C594-4440-9A2E-52930943353D}" dt="2026-07-15T08:08:44.516" v="5271" actId="1076"/>
          <ac:spMkLst>
            <pc:docMk/>
            <pc:sldMk cId="2131703109" sldId="2147483638"/>
            <ac:spMk id="12" creationId="{6818C0E7-2A08-A68E-2836-52AACF1FDF51}"/>
          </ac:spMkLst>
        </pc:spChg>
        <pc:spChg chg="add mod">
          <ac:chgData name="Kashyap, Vivek" userId="32ad01fd-cd67-4aa1-9ad2-518e21977b27" providerId="ADAL" clId="{D339010C-C594-4440-9A2E-52930943353D}" dt="2026-07-15T08:09:52.393" v="5298" actId="404"/>
          <ac:spMkLst>
            <pc:docMk/>
            <pc:sldMk cId="2131703109" sldId="2147483638"/>
            <ac:spMk id="22" creationId="{064D24B5-ADBB-139A-76AF-33027030D57D}"/>
          </ac:spMkLst>
        </pc:spChg>
        <pc:spChg chg="add mod">
          <ac:chgData name="Kashyap, Vivek" userId="32ad01fd-cd67-4aa1-9ad2-518e21977b27" providerId="ADAL" clId="{D339010C-C594-4440-9A2E-52930943353D}" dt="2026-07-15T08:11:41.100" v="5306"/>
          <ac:spMkLst>
            <pc:docMk/>
            <pc:sldMk cId="2131703109" sldId="2147483638"/>
            <ac:spMk id="23" creationId="{987CDBBF-8749-C6D5-44AC-CBE3F77839BC}"/>
          </ac:spMkLst>
        </pc:spChg>
        <pc:spChg chg="add mod">
          <ac:chgData name="Kashyap, Vivek" userId="32ad01fd-cd67-4aa1-9ad2-518e21977b27" providerId="ADAL" clId="{D339010C-C594-4440-9A2E-52930943353D}" dt="2026-07-15T08:11:51.351" v="5307"/>
          <ac:spMkLst>
            <pc:docMk/>
            <pc:sldMk cId="2131703109" sldId="2147483638"/>
            <ac:spMk id="24" creationId="{26F72058-81B0-B23A-42A0-9F4DB98467DC}"/>
          </ac:spMkLst>
        </pc:spChg>
        <pc:grpChg chg="add mod">
          <ac:chgData name="Kashyap, Vivek" userId="32ad01fd-cd67-4aa1-9ad2-518e21977b27" providerId="ADAL" clId="{D339010C-C594-4440-9A2E-52930943353D}" dt="2026-07-15T08:06:49.995" v="5254" actId="14100"/>
          <ac:grpSpMkLst>
            <pc:docMk/>
            <pc:sldMk cId="2131703109" sldId="2147483638"/>
            <ac:grpSpMk id="13" creationId="{F370BB15-952F-BFF9-3C09-198A4C62DF31}"/>
          </ac:grpSpMkLst>
        </pc:grpChg>
        <pc:picChg chg="add mod">
          <ac:chgData name="Kashyap, Vivek" userId="32ad01fd-cd67-4aa1-9ad2-518e21977b27" providerId="ADAL" clId="{D339010C-C594-4440-9A2E-52930943353D}" dt="2026-07-15T08:03:22.181" v="5240" actId="14100"/>
          <ac:picMkLst>
            <pc:docMk/>
            <pc:sldMk cId="2131703109" sldId="2147483638"/>
            <ac:picMk id="8" creationId="{146B1FD5-C861-1CC3-B763-517CF54E52C7}"/>
          </ac:picMkLst>
        </pc:picChg>
        <pc:picChg chg="add del mod">
          <ac:chgData name="Kashyap, Vivek" userId="32ad01fd-cd67-4aa1-9ad2-518e21977b27" providerId="ADAL" clId="{D339010C-C594-4440-9A2E-52930943353D}" dt="2026-07-15T08:04:17.791" v="5248" actId="478"/>
          <ac:picMkLst>
            <pc:docMk/>
            <pc:sldMk cId="2131703109" sldId="2147483638"/>
            <ac:picMk id="9" creationId="{4278F378-72D9-3E51-5483-A9FBCA5B5907}"/>
          </ac:picMkLst>
        </pc:picChg>
        <pc:picChg chg="add mod">
          <ac:chgData name="Kashyap, Vivek" userId="32ad01fd-cd67-4aa1-9ad2-518e21977b27" providerId="ADAL" clId="{D339010C-C594-4440-9A2E-52930943353D}" dt="2026-07-15T08:08:31.363" v="5268" actId="1076"/>
          <ac:picMkLst>
            <pc:docMk/>
            <pc:sldMk cId="2131703109" sldId="2147483638"/>
            <ac:picMk id="39" creationId="{9D6DE2FE-E7AA-2547-B903-B58C2A2D2F6E}"/>
          </ac:picMkLst>
        </pc:picChg>
        <pc:cxnChg chg="add">
          <ac:chgData name="Kashyap, Vivek" userId="32ad01fd-cd67-4aa1-9ad2-518e21977b27" providerId="ADAL" clId="{D339010C-C594-4440-9A2E-52930943353D}" dt="2026-07-15T08:07:27.489" v="5259" actId="11529"/>
          <ac:cxnSpMkLst>
            <pc:docMk/>
            <pc:sldMk cId="2131703109" sldId="2147483638"/>
            <ac:cxnSpMk id="15" creationId="{872307E5-3EAB-5384-9CA0-1B928753D513}"/>
          </ac:cxnSpMkLst>
        </pc:cxnChg>
        <pc:cxnChg chg="add mod">
          <ac:chgData name="Kashyap, Vivek" userId="32ad01fd-cd67-4aa1-9ad2-518e21977b27" providerId="ADAL" clId="{D339010C-C594-4440-9A2E-52930943353D}" dt="2026-07-15T08:08:05.802" v="5263" actId="14100"/>
          <ac:cxnSpMkLst>
            <pc:docMk/>
            <pc:sldMk cId="2131703109" sldId="2147483638"/>
            <ac:cxnSpMk id="16" creationId="{9C75A6C9-C6F2-0D00-02D6-CE0AF605508D}"/>
          </ac:cxnSpMkLst>
        </pc:cxnChg>
        <pc:cxnChg chg="add mod">
          <ac:chgData name="Kashyap, Vivek" userId="32ad01fd-cd67-4aa1-9ad2-518e21977b27" providerId="ADAL" clId="{D339010C-C594-4440-9A2E-52930943353D}" dt="2026-07-15T08:09:03.994" v="5276" actId="14100"/>
          <ac:cxnSpMkLst>
            <pc:docMk/>
            <pc:sldMk cId="2131703109" sldId="2147483638"/>
            <ac:cxnSpMk id="19" creationId="{88DB1D40-2575-FD90-B233-2144DF237CE3}"/>
          </ac:cxnSpMkLst>
        </pc:cxnChg>
      </pc:sldChg>
      <pc:sldChg chg="addSp modSp new mod ord">
        <pc:chgData name="Kashyap, Vivek" userId="32ad01fd-cd67-4aa1-9ad2-518e21977b27" providerId="ADAL" clId="{D339010C-C594-4440-9A2E-52930943353D}" dt="2026-07-15T07:55:11.555" v="5006"/>
        <pc:sldMkLst>
          <pc:docMk/>
          <pc:sldMk cId="1768200808" sldId="2147483640"/>
        </pc:sldMkLst>
        <pc:spChg chg="mod">
          <ac:chgData name="Kashyap, Vivek" userId="32ad01fd-cd67-4aa1-9ad2-518e21977b27" providerId="ADAL" clId="{D339010C-C594-4440-9A2E-52930943353D}" dt="2026-07-15T07:53:56.177" v="4903" actId="20577"/>
          <ac:spMkLst>
            <pc:docMk/>
            <pc:sldMk cId="1768200808" sldId="2147483640"/>
            <ac:spMk id="2" creationId="{7DFC5994-CB00-45A9-7B21-30D63C17414A}"/>
          </ac:spMkLst>
        </pc:spChg>
        <pc:spChg chg="mod">
          <ac:chgData name="Kashyap, Vivek" userId="32ad01fd-cd67-4aa1-9ad2-518e21977b27" providerId="ADAL" clId="{D339010C-C594-4440-9A2E-52930943353D}" dt="2026-07-15T07:54:58.819" v="5004" actId="27636"/>
          <ac:spMkLst>
            <pc:docMk/>
            <pc:sldMk cId="1768200808" sldId="2147483640"/>
            <ac:spMk id="3" creationId="{73749576-B346-1B4E-B090-AD84294A5B57}"/>
          </ac:spMkLst>
        </pc:spChg>
      </pc:sldChg>
      <pc:sldChg chg="addSp delSp modSp new mod ord">
        <pc:chgData name="Kashyap, Vivek" userId="32ad01fd-cd67-4aa1-9ad2-518e21977b27" providerId="ADAL" clId="{D339010C-C594-4440-9A2E-52930943353D}" dt="2026-07-15T10:25:00.406" v="7320" actId="20577"/>
        <pc:sldMkLst>
          <pc:docMk/>
          <pc:sldMk cId="870541200" sldId="2147483641"/>
        </pc:sldMkLst>
        <pc:spChg chg="mod">
          <ac:chgData name="Kashyap, Vivek" userId="32ad01fd-cd67-4aa1-9ad2-518e21977b27" providerId="ADAL" clId="{D339010C-C594-4440-9A2E-52930943353D}" dt="2026-07-14T23:07:10.769" v="3355" actId="1076"/>
          <ac:spMkLst>
            <pc:docMk/>
            <pc:sldMk cId="870541200" sldId="2147483641"/>
            <ac:spMk id="2" creationId="{81A621EC-5982-E173-FFA0-A1532D7EAC0E}"/>
          </ac:spMkLst>
        </pc:spChg>
        <pc:spChg chg="mod">
          <ac:chgData name="Kashyap, Vivek" userId="32ad01fd-cd67-4aa1-9ad2-518e21977b27" providerId="ADAL" clId="{D339010C-C594-4440-9A2E-52930943353D}" dt="2026-07-15T10:25:00.406" v="7320" actId="20577"/>
          <ac:spMkLst>
            <pc:docMk/>
            <pc:sldMk cId="870541200" sldId="2147483641"/>
            <ac:spMk id="3" creationId="{05859044-5D8C-89FC-CCD4-1F9EB4A48B22}"/>
          </ac:spMkLst>
        </pc:spChg>
        <pc:spChg chg="add del mod">
          <ac:chgData name="Kashyap, Vivek" userId="32ad01fd-cd67-4aa1-9ad2-518e21977b27" providerId="ADAL" clId="{D339010C-C594-4440-9A2E-52930943353D}" dt="2026-07-15T08:00:13.753" v="5043" actId="478"/>
          <ac:spMkLst>
            <pc:docMk/>
            <pc:sldMk cId="870541200" sldId="2147483641"/>
            <ac:spMk id="7" creationId="{1398AFBE-AD51-B97F-DC63-B11EEF8A7E11}"/>
          </ac:spMkLst>
        </pc:spChg>
        <pc:spChg chg="add mod">
          <ac:chgData name="Kashyap, Vivek" userId="32ad01fd-cd67-4aa1-9ad2-518e21977b27" providerId="ADAL" clId="{D339010C-C594-4440-9A2E-52930943353D}" dt="2026-07-15T08:00:53.904" v="5047" actId="164"/>
          <ac:spMkLst>
            <pc:docMk/>
            <pc:sldMk cId="870541200" sldId="2147483641"/>
            <ac:spMk id="8" creationId="{A2CB88BA-6C83-13C5-2F83-96C39526A54B}"/>
          </ac:spMkLst>
        </pc:spChg>
        <pc:grpChg chg="add mod">
          <ac:chgData name="Kashyap, Vivek" userId="32ad01fd-cd67-4aa1-9ad2-518e21977b27" providerId="ADAL" clId="{D339010C-C594-4440-9A2E-52930943353D}" dt="2026-07-15T08:00:53.904" v="5047" actId="164"/>
          <ac:grpSpMkLst>
            <pc:docMk/>
            <pc:sldMk cId="870541200" sldId="2147483641"/>
            <ac:grpSpMk id="9" creationId="{95BE44AE-6E75-E6CD-56FA-6BF06C8D8BFE}"/>
          </ac:grpSpMkLst>
        </pc:grpChg>
        <pc:picChg chg="add mod">
          <ac:chgData name="Kashyap, Vivek" userId="32ad01fd-cd67-4aa1-9ad2-518e21977b27" providerId="ADAL" clId="{D339010C-C594-4440-9A2E-52930943353D}" dt="2026-07-15T08:00:53.904" v="5047" actId="164"/>
          <ac:picMkLst>
            <pc:docMk/>
            <pc:sldMk cId="870541200" sldId="2147483641"/>
            <ac:picMk id="24" creationId="{362E221C-77D9-3219-D541-D5674DC661FC}"/>
          </ac:picMkLst>
        </pc:picChg>
      </pc:sldChg>
      <pc:sldChg chg="addSp delSp modSp add mod ord">
        <pc:chgData name="Kashyap, Vivek" userId="32ad01fd-cd67-4aa1-9ad2-518e21977b27" providerId="ADAL" clId="{D339010C-C594-4440-9A2E-52930943353D}" dt="2026-07-15T08:02:12.581" v="5131" actId="207"/>
        <pc:sldMkLst>
          <pc:docMk/>
          <pc:sldMk cId="201775214" sldId="2147483642"/>
        </pc:sldMkLst>
        <pc:graphicFrameChg chg="add mod modGraphic">
          <ac:chgData name="Kashyap, Vivek" userId="32ad01fd-cd67-4aa1-9ad2-518e21977b27" providerId="ADAL" clId="{D339010C-C594-4440-9A2E-52930943353D}" dt="2026-07-15T08:02:12.581" v="5131" actId="207"/>
          <ac:graphicFrameMkLst>
            <pc:docMk/>
            <pc:sldMk cId="201775214" sldId="2147483642"/>
            <ac:graphicFrameMk id="7" creationId="{902BD177-FF4D-3A46-970D-FEA135B3542F}"/>
          </ac:graphicFrameMkLst>
        </pc:graphicFrameChg>
      </pc:sldChg>
      <pc:sldChg chg="addSp delSp modSp new mod">
        <pc:chgData name="Kashyap, Vivek" userId="32ad01fd-cd67-4aa1-9ad2-518e21977b27" providerId="ADAL" clId="{D339010C-C594-4440-9A2E-52930943353D}" dt="2026-07-15T09:38:50.998" v="6446" actId="5793"/>
        <pc:sldMkLst>
          <pc:docMk/>
          <pc:sldMk cId="2596722543" sldId="2147483643"/>
        </pc:sldMkLst>
        <pc:spChg chg="mod">
          <ac:chgData name="Kashyap, Vivek" userId="32ad01fd-cd67-4aa1-9ad2-518e21977b27" providerId="ADAL" clId="{D339010C-C594-4440-9A2E-52930943353D}" dt="2026-07-14T23:38:30.220" v="4347" actId="1076"/>
          <ac:spMkLst>
            <pc:docMk/>
            <pc:sldMk cId="2596722543" sldId="2147483643"/>
            <ac:spMk id="2" creationId="{75E77E70-13E0-B4F9-B097-780C883F1180}"/>
          </ac:spMkLst>
        </pc:spChg>
        <pc:spChg chg="mod">
          <ac:chgData name="Kashyap, Vivek" userId="32ad01fd-cd67-4aa1-9ad2-518e21977b27" providerId="ADAL" clId="{D339010C-C594-4440-9A2E-52930943353D}" dt="2026-07-15T09:38:50.998" v="6446" actId="5793"/>
          <ac:spMkLst>
            <pc:docMk/>
            <pc:sldMk cId="2596722543" sldId="2147483643"/>
            <ac:spMk id="3" creationId="{B579E7C5-2AAB-A0B2-6C01-C14847966706}"/>
          </ac:spMkLst>
        </pc:spChg>
        <pc:picChg chg="add mod">
          <ac:chgData name="Kashyap, Vivek" userId="32ad01fd-cd67-4aa1-9ad2-518e21977b27" providerId="ADAL" clId="{D339010C-C594-4440-9A2E-52930943353D}" dt="2026-07-14T23:38:22.230" v="4345" actId="14100"/>
          <ac:picMkLst>
            <pc:docMk/>
            <pc:sldMk cId="2596722543" sldId="2147483643"/>
            <ac:picMk id="10" creationId="{64EFD49C-45DE-7E74-C832-5347CB004FF3}"/>
          </ac:picMkLst>
        </pc:picChg>
      </pc:sldChg>
      <pc:sldChg chg="addSp delSp modSp new mod">
        <pc:chgData name="Kashyap, Vivek" userId="32ad01fd-cd67-4aa1-9ad2-518e21977b27" providerId="ADAL" clId="{D339010C-C594-4440-9A2E-52930943353D}" dt="2026-07-15T09:22:43.561" v="6300" actId="1076"/>
        <pc:sldMkLst>
          <pc:docMk/>
          <pc:sldMk cId="646003692" sldId="2147483644"/>
        </pc:sldMkLst>
        <pc:spChg chg="mod">
          <ac:chgData name="Kashyap, Vivek" userId="32ad01fd-cd67-4aa1-9ad2-518e21977b27" providerId="ADAL" clId="{D339010C-C594-4440-9A2E-52930943353D}" dt="2026-07-15T09:06:00.200" v="6151" actId="1076"/>
          <ac:spMkLst>
            <pc:docMk/>
            <pc:sldMk cId="646003692" sldId="2147483644"/>
            <ac:spMk id="2" creationId="{ACFCF521-B8A7-247C-F0A8-41C7DA808556}"/>
          </ac:spMkLst>
        </pc:spChg>
        <pc:spChg chg="del mod">
          <ac:chgData name="Kashyap, Vivek" userId="32ad01fd-cd67-4aa1-9ad2-518e21977b27" providerId="ADAL" clId="{D339010C-C594-4440-9A2E-52930943353D}" dt="2026-07-15T09:12:50.683" v="6231" actId="478"/>
          <ac:spMkLst>
            <pc:docMk/>
            <pc:sldMk cId="646003692" sldId="2147483644"/>
            <ac:spMk id="3" creationId="{C9E03BEF-A353-A44E-3C42-7D9FA57FB101}"/>
          </ac:spMkLst>
        </pc:spChg>
        <pc:spChg chg="add del mod">
          <ac:chgData name="Kashyap, Vivek" userId="32ad01fd-cd67-4aa1-9ad2-518e21977b27" providerId="ADAL" clId="{D339010C-C594-4440-9A2E-52930943353D}" dt="2026-07-15T09:20:14.864" v="6274" actId="478"/>
          <ac:spMkLst>
            <pc:docMk/>
            <pc:sldMk cId="646003692" sldId="2147483644"/>
            <ac:spMk id="9" creationId="{8D4F18C4-CF90-76BD-89A1-9F10B6CC634B}"/>
          </ac:spMkLst>
        </pc:spChg>
        <pc:graphicFrameChg chg="add mod">
          <ac:chgData name="Kashyap, Vivek" userId="32ad01fd-cd67-4aa1-9ad2-518e21977b27" providerId="ADAL" clId="{D339010C-C594-4440-9A2E-52930943353D}" dt="2026-07-15T09:20:30.635" v="6277" actId="1076"/>
          <ac:graphicFrameMkLst>
            <pc:docMk/>
            <pc:sldMk cId="646003692" sldId="2147483644"/>
            <ac:graphicFrameMk id="10" creationId="{B455CB26-A037-4718-10ED-4DEEBF334F51}"/>
          </ac:graphicFrameMkLst>
        </pc:graphicFrameChg>
        <pc:graphicFrameChg chg="add mod modGraphic">
          <ac:chgData name="Kashyap, Vivek" userId="32ad01fd-cd67-4aa1-9ad2-518e21977b27" providerId="ADAL" clId="{D339010C-C594-4440-9A2E-52930943353D}" dt="2026-07-15T09:22:34.886" v="6299" actId="14100"/>
          <ac:graphicFrameMkLst>
            <pc:docMk/>
            <pc:sldMk cId="646003692" sldId="2147483644"/>
            <ac:graphicFrameMk id="11" creationId="{7044B508-4388-8CCE-8317-057033707E5A}"/>
          </ac:graphicFrameMkLst>
        </pc:graphicFrameChg>
        <pc:picChg chg="add mod">
          <ac:chgData name="Kashyap, Vivek" userId="32ad01fd-cd67-4aa1-9ad2-518e21977b27" providerId="ADAL" clId="{D339010C-C594-4440-9A2E-52930943353D}" dt="2026-07-15T09:22:43.561" v="6300" actId="1076"/>
          <ac:picMkLst>
            <pc:docMk/>
            <pc:sldMk cId="646003692" sldId="2147483644"/>
            <ac:picMk id="8" creationId="{63EC024A-5CCB-F55E-E801-3362211ECE6B}"/>
          </ac:picMkLst>
        </pc:picChg>
      </pc:sldChg>
      <pc:sldChg chg="addSp delSp modSp new del mod">
        <pc:chgData name="Kashyap, Vivek" userId="32ad01fd-cd67-4aa1-9ad2-518e21977b27" providerId="ADAL" clId="{D339010C-C594-4440-9A2E-52930943353D}" dt="2026-07-15T08:41:29.499" v="6097" actId="47"/>
        <pc:sldMkLst>
          <pc:docMk/>
          <pc:sldMk cId="1490256249" sldId="2147483644"/>
        </pc:sldMkLst>
        <pc:spChg chg="del mod">
          <ac:chgData name="Kashyap, Vivek" userId="32ad01fd-cd67-4aa1-9ad2-518e21977b27" providerId="ADAL" clId="{D339010C-C594-4440-9A2E-52930943353D}" dt="2026-07-15T08:33:04.424" v="5803"/>
          <ac:spMkLst>
            <pc:docMk/>
            <pc:sldMk cId="1490256249" sldId="2147483644"/>
            <ac:spMk id="3" creationId="{A7841492-B781-2EDB-C41F-9267B740343B}"/>
          </ac:spMkLst>
        </pc:spChg>
        <pc:spChg chg="add">
          <ac:chgData name="Kashyap, Vivek" userId="32ad01fd-cd67-4aa1-9ad2-518e21977b27" providerId="ADAL" clId="{D339010C-C594-4440-9A2E-52930943353D}" dt="2026-07-15T08:32:45.234" v="5799"/>
          <ac:spMkLst>
            <pc:docMk/>
            <pc:sldMk cId="1490256249" sldId="2147483644"/>
            <ac:spMk id="7" creationId="{A29D7886-F45B-E5FC-859E-13E4D2FEE106}"/>
          </ac:spMkLst>
        </pc:spChg>
        <pc:spChg chg="add del mod">
          <ac:chgData name="Kashyap, Vivek" userId="32ad01fd-cd67-4aa1-9ad2-518e21977b27" providerId="ADAL" clId="{D339010C-C594-4440-9A2E-52930943353D}" dt="2026-07-15T08:38:52.577" v="5975" actId="478"/>
          <ac:spMkLst>
            <pc:docMk/>
            <pc:sldMk cId="1490256249" sldId="2147483644"/>
            <ac:spMk id="8" creationId="{B2E6AE6C-0FBA-3728-E694-24A2373F373C}"/>
          </ac:spMkLst>
        </pc:spChg>
        <pc:spChg chg="add mod">
          <ac:chgData name="Kashyap, Vivek" userId="32ad01fd-cd67-4aa1-9ad2-518e21977b27" providerId="ADAL" clId="{D339010C-C594-4440-9A2E-52930943353D}" dt="2026-07-15T08:35:30.226" v="5919" actId="14100"/>
          <ac:spMkLst>
            <pc:docMk/>
            <pc:sldMk cId="1490256249" sldId="2147483644"/>
            <ac:spMk id="9" creationId="{E4BC3D87-4784-F6B0-3077-81CCCA583651}"/>
          </ac:spMkLst>
        </pc:spChg>
        <pc:spChg chg="add mod">
          <ac:chgData name="Kashyap, Vivek" userId="32ad01fd-cd67-4aa1-9ad2-518e21977b27" providerId="ADAL" clId="{D339010C-C594-4440-9A2E-52930943353D}" dt="2026-07-15T08:40:03.765" v="6042" actId="20577"/>
          <ac:spMkLst>
            <pc:docMk/>
            <pc:sldMk cId="1490256249" sldId="2147483644"/>
            <ac:spMk id="10" creationId="{1DDCAE56-EA82-58D8-65D9-64368A49FDA8}"/>
          </ac:spMkLst>
        </pc:spChg>
        <pc:spChg chg="add del mod">
          <ac:chgData name="Kashyap, Vivek" userId="32ad01fd-cd67-4aa1-9ad2-518e21977b27" providerId="ADAL" clId="{D339010C-C594-4440-9A2E-52930943353D}" dt="2026-07-15T08:37:20.065" v="5962" actId="478"/>
          <ac:spMkLst>
            <pc:docMk/>
            <pc:sldMk cId="1490256249" sldId="2147483644"/>
            <ac:spMk id="12" creationId="{85930CBD-09C0-01D1-69B1-7FFC06264721}"/>
          </ac:spMkLst>
        </pc:spChg>
        <pc:spChg chg="add mod">
          <ac:chgData name="Kashyap, Vivek" userId="32ad01fd-cd67-4aa1-9ad2-518e21977b27" providerId="ADAL" clId="{D339010C-C594-4440-9A2E-52930943353D}" dt="2026-07-15T08:40:19.595" v="6075" actId="20577"/>
          <ac:spMkLst>
            <pc:docMk/>
            <pc:sldMk cId="1490256249" sldId="2147483644"/>
            <ac:spMk id="13" creationId="{97376211-838F-4211-4E0C-278DFEB97958}"/>
          </ac:spMkLst>
        </pc:spChg>
        <pc:spChg chg="add mod">
          <ac:chgData name="Kashyap, Vivek" userId="32ad01fd-cd67-4aa1-9ad2-518e21977b27" providerId="ADAL" clId="{D339010C-C594-4440-9A2E-52930943353D}" dt="2026-07-15T08:40:33.003" v="6096" actId="122"/>
          <ac:spMkLst>
            <pc:docMk/>
            <pc:sldMk cId="1490256249" sldId="2147483644"/>
            <ac:spMk id="14" creationId="{317945E9-712E-008C-930F-618BC2688A8D}"/>
          </ac:spMkLst>
        </pc:spChg>
        <pc:spChg chg="add mod">
          <ac:chgData name="Kashyap, Vivek" userId="32ad01fd-cd67-4aa1-9ad2-518e21977b27" providerId="ADAL" clId="{D339010C-C594-4440-9A2E-52930943353D}" dt="2026-07-15T08:37:47.290" v="5971" actId="1076"/>
          <ac:spMkLst>
            <pc:docMk/>
            <pc:sldMk cId="1490256249" sldId="2147483644"/>
            <ac:spMk id="15" creationId="{A0751AA7-8387-41C7-6541-6625A5956C7D}"/>
          </ac:spMkLst>
        </pc:spChg>
        <pc:spChg chg="add">
          <ac:chgData name="Kashyap, Vivek" userId="32ad01fd-cd67-4aa1-9ad2-518e21977b27" providerId="ADAL" clId="{D339010C-C594-4440-9A2E-52930943353D}" dt="2026-07-15T08:38:38.044" v="5973"/>
          <ac:spMkLst>
            <pc:docMk/>
            <pc:sldMk cId="1490256249" sldId="2147483644"/>
            <ac:spMk id="16" creationId="{6515655B-0132-ECE7-6521-7F553F93887B}"/>
          </ac:spMkLst>
        </pc:spChg>
        <pc:spChg chg="add del mod">
          <ac:chgData name="Kashyap, Vivek" userId="32ad01fd-cd67-4aa1-9ad2-518e21977b27" providerId="ADAL" clId="{D339010C-C594-4440-9A2E-52930943353D}" dt="2026-07-15T08:39:11.473" v="5977"/>
          <ac:spMkLst>
            <pc:docMk/>
            <pc:sldMk cId="1490256249" sldId="2147483644"/>
            <ac:spMk id="17" creationId="{62DC2928-8BAF-90D5-5FA9-88DCD5920079}"/>
          </ac:spMkLst>
        </pc:spChg>
        <pc:spChg chg="add mod">
          <ac:chgData name="Kashyap, Vivek" userId="32ad01fd-cd67-4aa1-9ad2-518e21977b27" providerId="ADAL" clId="{D339010C-C594-4440-9A2E-52930943353D}" dt="2026-07-15T08:39:31.798" v="5985" actId="1076"/>
          <ac:spMkLst>
            <pc:docMk/>
            <pc:sldMk cId="1490256249" sldId="2147483644"/>
            <ac:spMk id="18" creationId="{6777FF88-137B-7FD5-77D4-68CF38045DCF}"/>
          </ac:spMkLst>
        </pc:spChg>
      </pc:sldChg>
      <pc:sldChg chg="addSp delSp modSp new del mod modClrScheme chgLayout">
        <pc:chgData name="Kashyap, Vivek" userId="32ad01fd-cd67-4aa1-9ad2-518e21977b27" providerId="ADAL" clId="{D339010C-C594-4440-9A2E-52930943353D}" dt="2026-07-15T08:25:17.950" v="5794" actId="47"/>
        <pc:sldMkLst>
          <pc:docMk/>
          <pc:sldMk cId="2769422228" sldId="2147483644"/>
        </pc:sldMkLst>
        <pc:spChg chg="del mod ord">
          <ac:chgData name="Kashyap, Vivek" userId="32ad01fd-cd67-4aa1-9ad2-518e21977b27" providerId="ADAL" clId="{D339010C-C594-4440-9A2E-52930943353D}" dt="2026-07-15T08:15:18.139" v="5403" actId="700"/>
          <ac:spMkLst>
            <pc:docMk/>
            <pc:sldMk cId="2769422228" sldId="2147483644"/>
            <ac:spMk id="2" creationId="{DA313F2B-4C4A-48B5-055F-536FB317447B}"/>
          </ac:spMkLst>
        </pc:spChg>
        <pc:spChg chg="del mod ord">
          <ac:chgData name="Kashyap, Vivek" userId="32ad01fd-cd67-4aa1-9ad2-518e21977b27" providerId="ADAL" clId="{D339010C-C594-4440-9A2E-52930943353D}" dt="2026-07-15T08:15:18.139" v="5403" actId="700"/>
          <ac:spMkLst>
            <pc:docMk/>
            <pc:sldMk cId="2769422228" sldId="2147483644"/>
            <ac:spMk id="3" creationId="{20ACCAE9-2DF0-1AD2-BCE0-1196E1746862}"/>
          </ac:spMkLst>
        </pc:spChg>
        <pc:spChg chg="del">
          <ac:chgData name="Kashyap, Vivek" userId="32ad01fd-cd67-4aa1-9ad2-518e21977b27" providerId="ADAL" clId="{D339010C-C594-4440-9A2E-52930943353D}" dt="2026-07-15T08:15:18.139" v="5403" actId="700"/>
          <ac:spMkLst>
            <pc:docMk/>
            <pc:sldMk cId="2769422228" sldId="2147483644"/>
            <ac:spMk id="4" creationId="{B48A95B4-CA79-69CD-EFAD-46122C4F0E69}"/>
          </ac:spMkLst>
        </pc:spChg>
        <pc:spChg chg="add mod ord">
          <ac:chgData name="Kashyap, Vivek" userId="32ad01fd-cd67-4aa1-9ad2-518e21977b27" providerId="ADAL" clId="{D339010C-C594-4440-9A2E-52930943353D}" dt="2026-07-15T08:15:33.032" v="5431" actId="20577"/>
          <ac:spMkLst>
            <pc:docMk/>
            <pc:sldMk cId="2769422228" sldId="2147483644"/>
            <ac:spMk id="5" creationId="{4ECBBA37-CEFD-F4BD-2563-E1100A4986B4}"/>
          </ac:spMkLst>
        </pc:spChg>
        <pc:spChg chg="add mod ord">
          <ac:chgData name="Kashyap, Vivek" userId="32ad01fd-cd67-4aa1-9ad2-518e21977b27" providerId="ADAL" clId="{D339010C-C594-4440-9A2E-52930943353D}" dt="2026-07-15T08:15:39.033" v="5439" actId="20577"/>
          <ac:spMkLst>
            <pc:docMk/>
            <pc:sldMk cId="2769422228" sldId="2147483644"/>
            <ac:spMk id="6" creationId="{26AD5150-4199-7D1B-FB6E-4B955A3125D3}"/>
          </ac:spMkLst>
        </pc:spChg>
      </pc:sldChg>
      <pc:sldChg chg="addSp delSp modSp new mod">
        <pc:chgData name="Kashyap, Vivek" userId="32ad01fd-cd67-4aa1-9ad2-518e21977b27" providerId="ADAL" clId="{D339010C-C594-4440-9A2E-52930943353D}" dt="2026-07-15T11:12:42.427" v="7691" actId="20577"/>
        <pc:sldMkLst>
          <pc:docMk/>
          <pc:sldMk cId="339503588" sldId="2147483645"/>
        </pc:sldMkLst>
        <pc:spChg chg="mod">
          <ac:chgData name="Kashyap, Vivek" userId="32ad01fd-cd67-4aa1-9ad2-518e21977b27" providerId="ADAL" clId="{D339010C-C594-4440-9A2E-52930943353D}" dt="2026-07-15T11:12:42.427" v="7691" actId="20577"/>
          <ac:spMkLst>
            <pc:docMk/>
            <pc:sldMk cId="339503588" sldId="2147483645"/>
            <ac:spMk id="2" creationId="{2278571C-ABEB-1A51-9A7D-E2D91FB36F3A}"/>
          </ac:spMkLst>
        </pc:spChg>
        <pc:spChg chg="add del mod">
          <ac:chgData name="Kashyap, Vivek" userId="32ad01fd-cd67-4aa1-9ad2-518e21977b27" providerId="ADAL" clId="{D339010C-C594-4440-9A2E-52930943353D}" dt="2026-07-15T10:04:32.687" v="7081"/>
          <ac:spMkLst>
            <pc:docMk/>
            <pc:sldMk cId="339503588" sldId="2147483645"/>
            <ac:spMk id="3" creationId="{F48956D5-88FA-B787-22B5-3F20C883F341}"/>
          </ac:spMkLst>
        </pc:spChg>
        <pc:spChg chg="add mod">
          <ac:chgData name="Kashyap, Vivek" userId="32ad01fd-cd67-4aa1-9ad2-518e21977b27" providerId="ADAL" clId="{D339010C-C594-4440-9A2E-52930943353D}" dt="2026-07-15T09:53:41.152" v="6842" actId="1076"/>
          <ac:spMkLst>
            <pc:docMk/>
            <pc:sldMk cId="339503588" sldId="2147483645"/>
            <ac:spMk id="7" creationId="{DB21DC0C-A398-5B56-B5D3-474A26DCC851}"/>
          </ac:spMkLst>
        </pc:spChg>
        <pc:spChg chg="add mod">
          <ac:chgData name="Kashyap, Vivek" userId="32ad01fd-cd67-4aa1-9ad2-518e21977b27" providerId="ADAL" clId="{D339010C-C594-4440-9A2E-52930943353D}" dt="2026-07-15T10:08:36.792" v="7272" actId="1076"/>
          <ac:spMkLst>
            <pc:docMk/>
            <pc:sldMk cId="339503588" sldId="2147483645"/>
            <ac:spMk id="8" creationId="{07CAB94D-2939-3F3B-7B12-C691662C3EB5}"/>
          </ac:spMkLst>
        </pc:spChg>
        <pc:spChg chg="add mod">
          <ac:chgData name="Kashyap, Vivek" userId="32ad01fd-cd67-4aa1-9ad2-518e21977b27" providerId="ADAL" clId="{D339010C-C594-4440-9A2E-52930943353D}" dt="2026-07-15T09:48:38.810" v="6726"/>
          <ac:spMkLst>
            <pc:docMk/>
            <pc:sldMk cId="339503588" sldId="2147483645"/>
            <ac:spMk id="9" creationId="{9F2EB1AD-3915-E52D-8FE1-BE625FC93D6D}"/>
          </ac:spMkLst>
        </pc:spChg>
        <pc:spChg chg="add mod">
          <ac:chgData name="Kashyap, Vivek" userId="32ad01fd-cd67-4aa1-9ad2-518e21977b27" providerId="ADAL" clId="{D339010C-C594-4440-9A2E-52930943353D}" dt="2026-07-15T10:08:31.794" v="7271" actId="1076"/>
          <ac:spMkLst>
            <pc:docMk/>
            <pc:sldMk cId="339503588" sldId="2147483645"/>
            <ac:spMk id="10" creationId="{9E1086DF-62B0-7810-BF82-0579CFA8A0AE}"/>
          </ac:spMkLst>
        </pc:spChg>
        <pc:spChg chg="add mod">
          <ac:chgData name="Kashyap, Vivek" userId="32ad01fd-cd67-4aa1-9ad2-518e21977b27" providerId="ADAL" clId="{D339010C-C594-4440-9A2E-52930943353D}" dt="2026-07-15T10:08:25.254" v="7270" actId="404"/>
          <ac:spMkLst>
            <pc:docMk/>
            <pc:sldMk cId="339503588" sldId="2147483645"/>
            <ac:spMk id="12" creationId="{5B83D83A-0304-155A-B68D-6F1B0BBCE2D3}"/>
          </ac:spMkLst>
        </pc:spChg>
        <pc:picChg chg="add del mod ord">
          <ac:chgData name="Kashyap, Vivek" userId="32ad01fd-cd67-4aa1-9ad2-518e21977b27" providerId="ADAL" clId="{D339010C-C594-4440-9A2E-52930943353D}" dt="2026-07-15T09:57:53.753" v="7055" actId="34307"/>
          <ac:picMkLst>
            <pc:docMk/>
            <pc:sldMk cId="339503588" sldId="2147483645"/>
            <ac:picMk id="11" creationId="{352F57EB-B449-C47D-A29C-14CF76D48AF2}"/>
          </ac:picMkLst>
        </pc:picChg>
      </pc:sldChg>
      <pc:sldChg chg="modSp new mod">
        <pc:chgData name="Kashyap, Vivek" userId="32ad01fd-cd67-4aa1-9ad2-518e21977b27" providerId="ADAL" clId="{D339010C-C594-4440-9A2E-52930943353D}" dt="2026-07-15T10:07:47.598" v="7263" actId="20577"/>
        <pc:sldMkLst>
          <pc:docMk/>
          <pc:sldMk cId="3215640691" sldId="2147483646"/>
        </pc:sldMkLst>
        <pc:spChg chg="mod">
          <ac:chgData name="Kashyap, Vivek" userId="32ad01fd-cd67-4aa1-9ad2-518e21977b27" providerId="ADAL" clId="{D339010C-C594-4440-9A2E-52930943353D}" dt="2026-07-15T09:57:32.306" v="7047" actId="14100"/>
          <ac:spMkLst>
            <pc:docMk/>
            <pc:sldMk cId="3215640691" sldId="2147483646"/>
            <ac:spMk id="2" creationId="{D19FD099-AEC7-E0AF-B14D-3D0930EB92E7}"/>
          </ac:spMkLst>
        </pc:spChg>
        <pc:spChg chg="mod">
          <ac:chgData name="Kashyap, Vivek" userId="32ad01fd-cd67-4aa1-9ad2-518e21977b27" providerId="ADAL" clId="{D339010C-C594-4440-9A2E-52930943353D}" dt="2026-07-15T10:07:47.598" v="7263" actId="20577"/>
          <ac:spMkLst>
            <pc:docMk/>
            <pc:sldMk cId="3215640691" sldId="2147483646"/>
            <ac:spMk id="3" creationId="{5E684E83-2DF4-B7AB-00AA-B457C8E17317}"/>
          </ac:spMkLst>
        </pc:spChg>
      </pc:sldChg>
      <pc:sldChg chg="delSp modSp new mod">
        <pc:chgData name="Kashyap, Vivek" userId="32ad01fd-cd67-4aa1-9ad2-518e21977b27" providerId="ADAL" clId="{D339010C-C594-4440-9A2E-52930943353D}" dt="2026-07-15T10:06:43.687" v="7197" actId="404"/>
        <pc:sldMkLst>
          <pc:docMk/>
          <pc:sldMk cId="1938247192" sldId="2147483647"/>
        </pc:sldMkLst>
        <pc:spChg chg="mod">
          <ac:chgData name="Kashyap, Vivek" userId="32ad01fd-cd67-4aa1-9ad2-518e21977b27" providerId="ADAL" clId="{D339010C-C594-4440-9A2E-52930943353D}" dt="2026-07-15T10:06:43.687" v="7197" actId="404"/>
          <ac:spMkLst>
            <pc:docMk/>
            <pc:sldMk cId="1938247192" sldId="2147483647"/>
            <ac:spMk id="2" creationId="{E7A684A5-8D46-DAE3-7F91-DD8AF1EEEDBA}"/>
          </ac:spMkLst>
        </pc:spChg>
        <pc:spChg chg="del">
          <ac:chgData name="Kashyap, Vivek" userId="32ad01fd-cd67-4aa1-9ad2-518e21977b27" providerId="ADAL" clId="{D339010C-C594-4440-9A2E-52930943353D}" dt="2026-07-15T10:06:24.093" v="7161" actId="478"/>
          <ac:spMkLst>
            <pc:docMk/>
            <pc:sldMk cId="1938247192" sldId="2147483647"/>
            <ac:spMk id="3" creationId="{A69553DD-B1FA-6FED-16E4-AD30360D737F}"/>
          </ac:spMkLst>
        </pc:spChg>
      </pc:sldChg>
      <pc:sldMasterChg chg="delSldLayout">
        <pc:chgData name="Kashyap, Vivek" userId="32ad01fd-cd67-4aa1-9ad2-518e21977b27" providerId="ADAL" clId="{D339010C-C594-4440-9A2E-52930943353D}" dt="2026-07-14T11:25:41.132" v="1220" actId="47"/>
        <pc:sldMasterMkLst>
          <pc:docMk/>
          <pc:sldMasterMk cId="2592976185" sldId="214748364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18DDD-9F4E-422B-A571-36C679752A6E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AF7C8-1B72-4ACA-9A48-069BB17F0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02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0AF7C8-1B72-4ACA-9A48-069BB17F097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373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A2263-B747-4103-9C9A-963526AD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485C55-E53D-5EE7-FDBD-0511011762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98BA6-3DFE-00F4-81AE-D2E360846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8935-9753-4F9C-9624-48DA21F00A3B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ACD52-33F9-9E06-E18E-81F89938C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C2FB6-1794-BE05-3583-4195984A9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6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9CD74-D7B4-EAD5-B747-A0BB47C14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ED2E02-B71C-A841-4C6A-2FDDBBD59D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6E384-C801-9298-9FBE-F1054D6DB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2252-B1B1-480D-A5FF-31ABD867FD6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A9F3C-33C6-DDD5-3FE8-23B0107E7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DCA64-AF75-EB57-78CE-BB9DB82E4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86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93C7B3-2A3A-D0AD-4F26-D5FFC98284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2C2780-0A03-2A41-4DD3-B98451886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B2636-4D08-5EFF-C72F-0DA120BE6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1FBF7-DB80-4B64-9CE8-C6A9395E2F3B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F5E47-B624-EDF1-5BFF-CF8A2711F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5D303-7658-2433-0A8F-C10904674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22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B35A4-51BC-4EA4-8E63-8A7D09FB8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1694"/>
            <a:ext cx="10972800" cy="11998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6AEA0-8A4A-4395-842E-1588A8A29D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487056"/>
            <a:ext cx="5429865" cy="46866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29D013-C7B6-4628-B2EF-9C1967AE6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23935" y="1487056"/>
            <a:ext cx="5429865" cy="46866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631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ETDEV_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" y="635508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7/14/2026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041648" y="63550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netdev0x1A: Vivek.kashyap@intel.com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613648" y="6355080"/>
            <a:ext cx="2743200" cy="228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66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66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" y="6355080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7/15/2026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041648" y="635508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netdev0x1A: Vivek.kashyap@intel.com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613648" y="6355080"/>
            <a:ext cx="2743200" cy="219456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66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48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17999-FA15-1AB3-B8F4-EB10879F0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FCB19-DBB9-3347-6669-46308FB6B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16874-8B65-6B40-52C8-8BE810882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F0105-380B-263E-0720-BBEE1D64E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97556-5B51-51F8-9403-2496F121F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90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039E3-B453-CD34-3FBD-B2109FB98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832BE8-972C-709B-B915-C037CA219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7980E-0C45-13CD-0213-815530B2C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2D0C-E624-4FAF-AF6B-9EAD7642A35D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71122-B889-7E52-1E09-6A75385F7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4A0AC-FF53-7069-9031-7F8B3B9CF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02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AF215-5E1D-059F-79DD-F76083A67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824C8-CEDC-6CED-1BA0-28BDBE1420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A75AC1-FE35-E5F8-4304-3B8D3144D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31CF08-9749-9D6E-21CD-83ABE5A7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B7CB6-D134-4C67-8AC5-97F1CFA78120}" type="datetime1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FE8E8F-0EE5-BBC6-87D5-829470499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D377D1-5C71-8912-00AF-3902552A6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5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765EE-7536-AE05-A0E3-ADABF957A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B1809D-EBC3-3F6C-7B07-0D249A371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0A081-0454-897F-340C-D1E2ED97F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353A92-6C41-B7F8-571E-3B546DC76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E4832C-4F40-5750-01C0-F0F0647013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A15A15-63B9-8C5F-CC05-1591FF072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C371-DC84-4E90-A701-C9E6BE2F68BB}" type="datetime1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F1FCD8-A06D-074B-44E9-F56C6F73C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866FE8-D72D-468F-AA55-643EDB6EB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6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DFC8E-3E39-548A-AB19-BBDB8D7E8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9D0AB2-64FE-08C7-0C08-02C69C621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2B4C6-3FFF-427A-BC0C-6C73DB6839A4}" type="datetime1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FA1D5A-8A5E-5C49-61A0-7DDB57CFD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CB4B33-61DF-B9C6-7834-890D148E3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79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B9ED09-A262-FCEC-6408-04253428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3B5A8-DEDA-44A3-925C-74968C536953}" type="datetime1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9E981F-82F5-6A05-E14D-E3F560990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EEA0C-405D-EBD1-4B1D-092FF270B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098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6024F-F3C0-956B-1291-61992277A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6EB8F-060C-B77F-B3B5-2756A8A26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4EDDF5-9BE3-1E74-6A89-ADF12630C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54FF89-30B6-2687-7C40-A3851394F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1A6F-826C-4CAF-AF2D-BEE69F787DC8}" type="datetime1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52DBCA-5D1B-2C0E-27E9-F973D5507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A2D2E0-AD37-3461-45C4-157A5E42A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66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65114-2E10-B96E-9520-BB5A2A526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765C53-56EB-1C90-1D02-032ED85040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EF824-A33A-D29E-1EF8-190452423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586FDE-1870-AFE4-A2F8-2E187C57B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5DD4-C223-4AB1-A50F-1E02E2F91B4F}" type="datetime1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F0ACF6-0F7B-7D5A-FC86-A4A65939F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819AA8-44AD-229B-197A-72FBAC0D5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9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00C987-5E72-B93F-547E-EE11DBEB9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B0009-528A-CF26-8A40-BDB5C9C14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23F9A-08E6-A676-5613-017206A30E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412A86-14E1-4085-AE8D-AFDFDBBE8C0B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C893F-5D1F-CFA6-4B08-4AFE6231F3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C3AD3-C9FC-74F4-51DA-FB2B95D02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E8BE89-B91D-4637-B605-487F624B2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76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2E255-AC9C-DD42-6870-25912BE4B9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Host-pluggable RDMA Congestion Control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55EB14-A12C-FE4A-36A5-806598F245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Vivek Kashyap</a:t>
            </a:r>
          </a:p>
          <a:p>
            <a:r>
              <a:rPr lang="en-US" dirty="0"/>
              <a:t>vivek.kashyap@intel.com</a:t>
            </a:r>
          </a:p>
        </p:txBody>
      </p:sp>
    </p:spTree>
    <p:extLst>
      <p:ext uri="{BB962C8B-B14F-4D97-AF65-F5344CB8AC3E}">
        <p14:creationId xmlns:p14="http://schemas.microsoft.com/office/powerpoint/2010/main" val="46808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" y="365760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dirty="0" err="1">
                <a:solidFill>
                  <a:srgbClr val="20202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signal_gatherer</a:t>
            </a:r>
            <a:r>
              <a:rPr lang="en-US" sz="2900" dirty="0">
                <a:solidFill>
                  <a:srgbClr val="20202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(): local and remote inputs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594360" y="1234440"/>
            <a:ext cx="10972800" cy="3159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receiver host                                  sender congestion context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+---------------------------+                  +---------------------------+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| RNIC / driver statistics  |-- cumulative --&gt; | signal gatherer           |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| ECN, CNP, loss, other     |    feedback      |                           |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+---------------------------+                  | probe RTT                 |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                                   | local NIC counters  </a:t>
            </a:r>
          </a:p>
          <a:p>
            <a:pPr marL="0" indent="0">
              <a:buNone/>
            </a:pPr>
            <a:r>
              <a:rPr lang="en-US" sz="145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                                   | INT                       |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local probe / events -------------------------&gt;| remote daemon feedback    |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                                   | accumulate / correlate    |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                                   +-------------+-------------+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841248" y="4690533"/>
            <a:ext cx="10515600" cy="12987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60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gatherer owns acquisition, accumulation, smoothing, freshness, and publication rules.</a:t>
            </a:r>
            <a:endParaRPr lang="en-US" sz="1600" dirty="0"/>
          </a:p>
          <a:p>
            <a:pPr marL="228600" indent="-228600">
              <a:buSzPct val="100000"/>
              <a:buChar char="•"/>
            </a:pPr>
            <a:r>
              <a:rPr lang="en-US" sz="160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Cumulative remote counters tolerate missed feedback</a:t>
            </a:r>
          </a:p>
          <a:p>
            <a:pPr marL="228600" indent="-228600">
              <a:buSzPct val="100000"/>
              <a:buChar char="•"/>
            </a:pPr>
            <a:r>
              <a:rPr lang="en-US" sz="160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gatherer computes interval deltas.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613648" y="6355080"/>
            <a:ext cx="2743200" cy="219456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66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" y="365760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dirty="0">
                <a:solidFill>
                  <a:srgbClr val="20202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Gatherer-to-algorithm execution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765387" y="1054946"/>
            <a:ext cx="10789920" cy="19134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Option 1: inline                         Option 2: worker thread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-------------------------------          -------------------------------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gatherer has input                       gatherer publishes latest input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call algorithm directly                  signal algorithm pthread/workqueue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low handoff latency                      gatherer remains unblocked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algorithm must not block                 stale inputs are coalesced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41248" y="4410795"/>
            <a:ext cx="10515600" cy="12733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framework supports one serialized algorithm invocation per context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gatherer receives raw events, and the algorithm receives one gatherer-prepared input.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algorithm is never invoked while the gatherer holds its update lock.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613648" y="6355080"/>
            <a:ext cx="2743200" cy="219456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66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11</a:t>
            </a:fld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BCA1786-D326-C669-6EF5-63A786C53B93}"/>
              </a:ext>
            </a:extLst>
          </p:cNvPr>
          <p:cNvSpPr/>
          <p:nvPr/>
        </p:nvSpPr>
        <p:spPr>
          <a:xfrm>
            <a:off x="765387" y="3086099"/>
            <a:ext cx="9966960" cy="9694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cc_algorithm(context, input, state) -&gt; { no change | CWND | rate }</a:t>
            </a:r>
          </a:p>
          <a:p>
            <a:pPr marL="0" indent="0">
              <a:buNone/>
            </a:pPr>
            <a:r>
              <a:rPr lang="en-US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                                       |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2020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                            Output-&gt; write to QP state</a:t>
            </a:r>
          </a:p>
          <a:p>
            <a:pPr marL="0" indent="0"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38D8A-BA34-E0BC-EEFF-216931A4F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201"/>
            <a:ext cx="10515600" cy="838200"/>
          </a:xfrm>
        </p:spPr>
        <p:txBody>
          <a:bodyPr>
            <a:normAutofit/>
          </a:bodyPr>
          <a:lstStyle/>
          <a:p>
            <a:r>
              <a:rPr lang="en-US" dirty="0"/>
              <a:t>Framework mediated inputs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F40AA-2ED6-54B3-9C98-E9103B265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573" y="1197186"/>
            <a:ext cx="5069840" cy="4463627"/>
          </a:xfrm>
        </p:spPr>
        <p:txBody>
          <a:bodyPr>
            <a:normAutofit/>
          </a:bodyPr>
          <a:lstStyle/>
          <a:p>
            <a:r>
              <a:rPr lang="en-US" sz="2400" dirty="0"/>
              <a:t>Prototype uses modified driver and codes to it</a:t>
            </a:r>
          </a:p>
          <a:p>
            <a:r>
              <a:rPr lang="en-US" sz="2400" dirty="0"/>
              <a:t>Possible extensions</a:t>
            </a:r>
          </a:p>
          <a:p>
            <a:pPr lvl="1"/>
            <a:r>
              <a:rPr lang="en-US" sz="1600" dirty="0" err="1"/>
              <a:t>driver_ops</a:t>
            </a:r>
            <a:r>
              <a:rPr lang="en-US" sz="1600" dirty="0"/>
              <a:t>-&gt;</a:t>
            </a:r>
            <a:r>
              <a:rPr lang="en-US" sz="1600" dirty="0" err="1"/>
              <a:t>get_signals</a:t>
            </a:r>
            <a:r>
              <a:rPr lang="en-US" sz="1600" dirty="0"/>
              <a:t>(device, scope, </a:t>
            </a:r>
            <a:r>
              <a:rPr lang="en-US" sz="1600" dirty="0" err="1"/>
              <a:t>requested_signals</a:t>
            </a:r>
            <a:r>
              <a:rPr lang="en-US" sz="1600" dirty="0"/>
              <a:t>, &amp;snapshot);</a:t>
            </a:r>
          </a:p>
          <a:p>
            <a:pPr lvl="2"/>
            <a:r>
              <a:rPr lang="en-US" sz="1200" dirty="0"/>
              <a:t>Signals matrix to be defined</a:t>
            </a:r>
          </a:p>
          <a:p>
            <a:pPr lvl="1"/>
            <a:r>
              <a:rPr lang="en-US" sz="1600" dirty="0" err="1"/>
              <a:t>driver_ops</a:t>
            </a:r>
            <a:r>
              <a:rPr lang="en-US" sz="1600" dirty="0"/>
              <a:t>-&gt;</a:t>
            </a:r>
            <a:r>
              <a:rPr lang="en-US" sz="1600" dirty="0" err="1"/>
              <a:t>apply_control</a:t>
            </a:r>
            <a:r>
              <a:rPr lang="en-US" sz="1600" dirty="0"/>
              <a:t>(device, </a:t>
            </a:r>
            <a:r>
              <a:rPr lang="en-US" sz="1600" dirty="0" err="1"/>
              <a:t>qp_set</a:t>
            </a:r>
            <a:r>
              <a:rPr lang="en-US" sz="1600" dirty="0"/>
              <a:t>, PCC_CONTROL_CWND/RATE, value);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1C23F-627A-45D8-0BD7-31AD82CBD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AF119-4DEA-FBD9-1FEB-6902F3C0E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A77C5-4A69-F061-4B2C-76B81EE54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12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FB26D5-88B7-E07B-BA79-480B5E866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267" y="914401"/>
            <a:ext cx="6233160" cy="541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01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CF521-B8A7-247C-F0A8-41C7DA808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70933"/>
            <a:ext cx="10515600" cy="820208"/>
          </a:xfrm>
        </p:spPr>
        <p:txBody>
          <a:bodyPr/>
          <a:lstStyle/>
          <a:p>
            <a:r>
              <a:rPr lang="en-US" dirty="0" err="1"/>
              <a:t>Exampe</a:t>
            </a:r>
            <a:r>
              <a:rPr lang="en-US" dirty="0"/>
              <a:t>: </a:t>
            </a:r>
            <a:r>
              <a:rPr lang="en-US" dirty="0" err="1"/>
              <a:t>pRTT</a:t>
            </a:r>
            <a:r>
              <a:rPr lang="en-US" dirty="0"/>
              <a:t> as framework specification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60D6C-645B-1F2C-CC60-BD49A2100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307E3-4F96-2575-F252-58C99FE84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2FCD8-B51A-9594-8652-0C7530081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EC024A-5CCB-F55E-E801-3362211EC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1014926"/>
            <a:ext cx="5494867" cy="4351338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044B508-4388-8CCE-8317-057033707E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261193"/>
              </p:ext>
            </p:extLst>
          </p:nvPr>
        </p:nvGraphicFramePr>
        <p:xfrm>
          <a:off x="143933" y="1284256"/>
          <a:ext cx="6426200" cy="381267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190281">
                  <a:extLst>
                    <a:ext uri="{9D8B030D-6E8A-4147-A177-3AD203B41FA5}">
                      <a16:colId xmlns:a16="http://schemas.microsoft.com/office/drawing/2014/main" val="93651546"/>
                    </a:ext>
                  </a:extLst>
                </a:gridCol>
                <a:gridCol w="4235919">
                  <a:extLst>
                    <a:ext uri="{9D8B030D-6E8A-4147-A177-3AD203B41FA5}">
                      <a16:colId xmlns:a16="http://schemas.microsoft.com/office/drawing/2014/main" val="3048370505"/>
                    </a:ext>
                  </a:extLst>
                </a:gridCol>
              </a:tblGrid>
              <a:tr h="4236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Framework element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pRTT</a:t>
                      </a:r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composition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182655"/>
                  </a:ext>
                </a:extLst>
              </a:tr>
              <a:tr h="4236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setup/config        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disable embedded CC; configure peers/NIC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33732523"/>
                  </a:ext>
                </a:extLst>
              </a:tr>
              <a:tr h="4236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context membership    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  QPs associated with destination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57557472"/>
                  </a:ext>
                </a:extLst>
              </a:tr>
              <a:tr h="4236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signal_gather  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timestamped active probe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78671879"/>
                  </a:ext>
                </a:extLst>
              </a:tr>
              <a:tr h="4236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prepared input  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RTT sample and metadata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14248160"/>
                  </a:ext>
                </a:extLst>
              </a:tr>
              <a:tr h="4236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algorithm state   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srtt, gradient, target delay, aggregate CWND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87826361"/>
                  </a:ext>
                </a:extLst>
              </a:tr>
              <a:tr h="4236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algorithm      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 delay/trend controller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62942814"/>
                  </a:ext>
                </a:extLst>
              </a:tr>
              <a:tr h="4236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output             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aggregate context CWND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06473757"/>
                  </a:ext>
                </a:extLst>
              </a:tr>
              <a:tr h="42363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apply_output       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distribute and program per-QP CWND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749949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6003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FD099-AEC7-E0AF-B14D-3D0930EB9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/>
          <a:lstStyle/>
          <a:p>
            <a:r>
              <a:rPr lang="en-US" dirty="0"/>
              <a:t>Five ways to package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84E83-2DF4-B7AB-00AA-B457C8E17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39359"/>
            <a:ext cx="10515600" cy="4473574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en-US" dirty="0"/>
              <a:t>Built into one daemon​</a:t>
            </a:r>
          </a:p>
          <a:p>
            <a:pPr lvl="1" fontAlgn="base"/>
            <a:r>
              <a:rPr lang="en-US" dirty="0"/>
              <a:t>Simplest first implementation; direct function calls.​</a:t>
            </a:r>
          </a:p>
          <a:p>
            <a:pPr marL="457200" lvl="1" indent="0" fontAlgn="base">
              <a:buNone/>
            </a:pPr>
            <a:endParaRPr lang="en-US" dirty="0"/>
          </a:p>
          <a:p>
            <a:pPr fontAlgn="base"/>
            <a:r>
              <a:rPr lang="en-US" dirty="0" err="1"/>
              <a:t>Userspace</a:t>
            </a:r>
            <a:r>
              <a:rPr lang="en-US" dirty="0"/>
              <a:t> shared-object plugins (.so)​</a:t>
            </a:r>
          </a:p>
          <a:p>
            <a:pPr lvl="1" fontAlgn="base"/>
            <a:r>
              <a:rPr lang="en-US" dirty="0"/>
              <a:t>Load named components at startup with </a:t>
            </a:r>
            <a:r>
              <a:rPr lang="en-US" dirty="0" err="1"/>
              <a:t>dlopen</a:t>
            </a:r>
            <a:r>
              <a:rPr lang="en-US" dirty="0"/>
              <a:t>()/</a:t>
            </a:r>
            <a:r>
              <a:rPr lang="en-US" dirty="0" err="1"/>
              <a:t>dlsym</a:t>
            </a:r>
            <a:r>
              <a:rPr lang="en-US" dirty="0"/>
              <a:t>().​</a:t>
            </a:r>
          </a:p>
          <a:p>
            <a:pPr marL="0" indent="0" fontAlgn="base">
              <a:buNone/>
            </a:pPr>
            <a:r>
              <a:rPr lang="en-US" dirty="0"/>
              <a:t>​</a:t>
            </a:r>
          </a:p>
          <a:p>
            <a:pPr fontAlgn="base"/>
            <a:r>
              <a:rPr lang="en-US" dirty="0"/>
              <a:t>Separate daemons or services​</a:t>
            </a:r>
          </a:p>
          <a:p>
            <a:pPr lvl="1" fontAlgn="base"/>
            <a:r>
              <a:rPr lang="en-US" dirty="0"/>
              <a:t>Process isolation: IPC, lifecycle, and latency cost.​</a:t>
            </a:r>
          </a:p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en-US" dirty="0"/>
              <a:t>Kernel built-in code or loadable modules (.ko)​</a:t>
            </a:r>
          </a:p>
          <a:p>
            <a:pPr lvl="1" fontAlgn="base"/>
            <a:r>
              <a:rPr lang="en-US" dirty="0"/>
              <a:t>Close to QP lifecycle and driver events</a:t>
            </a:r>
          </a:p>
          <a:p>
            <a:pPr marL="457200" lvl="1" indent="0" fontAlgn="base">
              <a:buNone/>
            </a:pPr>
            <a:endParaRPr lang="en-US" dirty="0"/>
          </a:p>
          <a:p>
            <a:pPr fontAlgn="base"/>
            <a:r>
              <a:rPr lang="en-US" dirty="0" err="1"/>
              <a:t>eBPF</a:t>
            </a:r>
            <a:r>
              <a:rPr lang="en-US" dirty="0"/>
              <a:t> algorithm programs​</a:t>
            </a:r>
          </a:p>
          <a:p>
            <a:pPr lvl="1" fontAlgn="base"/>
            <a:r>
              <a:rPr lang="en-US" dirty="0"/>
              <a:t>Dynamic verified policy,  still needs context, inputs, helpers, and outputs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4D49C-7160-61D9-B46F-B41155550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8C25A-F2F2-5BB1-AD9E-E76E43A4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F016E-4E95-5E25-AFEF-AE32324F0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40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8571C-ABEB-1A51-9A7D-E2D91FB36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8872"/>
            <a:ext cx="10515600" cy="557742"/>
          </a:xfrm>
        </p:spPr>
        <p:txBody>
          <a:bodyPr>
            <a:normAutofit fontScale="90000"/>
          </a:bodyPr>
          <a:lstStyle/>
          <a:p>
            <a:r>
              <a:rPr lang="en-US"/>
              <a:t>Example </a:t>
            </a:r>
            <a:r>
              <a:rPr lang="en-US" dirty="0"/>
              <a:t>Framework Packaging with </a:t>
            </a:r>
            <a:r>
              <a:rPr lang="en-US" dirty="0" err="1"/>
              <a:t>pRTT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617AA6-3D7B-0B5D-B94D-9671C2AA8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9F5E7-5553-CBE8-B18E-842B44147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77F3D-DE05-32BB-8310-ACDF3D6FD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15</a:t>
            </a:fld>
            <a:endParaRPr lang="en-US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DB21DC0C-A398-5B56-B5D3-474A26DCC851}"/>
              </a:ext>
            </a:extLst>
          </p:cNvPr>
          <p:cNvSpPr/>
          <p:nvPr/>
        </p:nvSpPr>
        <p:spPr>
          <a:xfrm>
            <a:off x="279400" y="3281866"/>
            <a:ext cx="3759200" cy="25307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fontScale="92500" lnSpcReduction="100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1700" b="1" dirty="0"/>
              <a:t>Context selection​</a:t>
            </a:r>
          </a:p>
          <a:p>
            <a:pPr fontAlgn="base"/>
            <a:endParaRPr lang="en-US" sz="1400" b="1" dirty="0"/>
          </a:p>
          <a:p>
            <a:pPr fontAlgn="base"/>
            <a:r>
              <a:rPr lang="en-US" sz="1400" dirty="0"/>
              <a:t>membership = "destination-</a:t>
            </a:r>
            <a:r>
              <a:rPr lang="en-US" sz="1400" dirty="0" err="1"/>
              <a:t>qps</a:t>
            </a:r>
            <a:r>
              <a:rPr lang="en-US" sz="1400" dirty="0"/>
              <a:t>"​</a:t>
            </a:r>
          </a:p>
          <a:p>
            <a:pPr fontAlgn="base"/>
            <a:r>
              <a:rPr lang="en-US" sz="1400" dirty="0"/>
              <a:t>signal = "probe-</a:t>
            </a:r>
            <a:r>
              <a:rPr lang="en-US" sz="1400" dirty="0" err="1"/>
              <a:t>rtt</a:t>
            </a:r>
            <a:r>
              <a:rPr lang="en-US" sz="1400" dirty="0"/>
              <a:t>"​</a:t>
            </a:r>
          </a:p>
          <a:p>
            <a:pPr fontAlgn="base"/>
            <a:r>
              <a:rPr lang="en-US" sz="1400" dirty="0"/>
              <a:t>algorithm = "</a:t>
            </a:r>
            <a:r>
              <a:rPr lang="en-US" sz="1400" dirty="0" err="1"/>
              <a:t>prtt</a:t>
            </a:r>
            <a:r>
              <a:rPr lang="en-US" sz="1400" dirty="0"/>
              <a:t>"​</a:t>
            </a:r>
          </a:p>
          <a:p>
            <a:pPr fontAlgn="base"/>
            <a:r>
              <a:rPr lang="en-US" sz="1400" dirty="0"/>
              <a:t>output = "</a:t>
            </a:r>
            <a:r>
              <a:rPr lang="en-US" sz="1400" dirty="0" err="1"/>
              <a:t>irdma-qp-cwnd</a:t>
            </a:r>
            <a:r>
              <a:rPr lang="en-US" sz="1400" dirty="0"/>
              <a:t>"​</a:t>
            </a:r>
          </a:p>
          <a:p>
            <a:pPr fontAlgn="base"/>
            <a:r>
              <a:rPr lang="en-US" sz="1400" dirty="0"/>
              <a:t>​</a:t>
            </a:r>
          </a:p>
          <a:p>
            <a:pPr fontAlgn="base"/>
            <a:r>
              <a:rPr lang="en-US" sz="1400" dirty="0"/>
              <a:t>Plugin responsibilities​</a:t>
            </a:r>
          </a:p>
          <a:p>
            <a:pPr fontAlgn="base"/>
            <a:endParaRPr lang="en-US" sz="1400" dirty="0"/>
          </a:p>
          <a:p>
            <a:pPr fontAlgn="base"/>
            <a:r>
              <a:rPr lang="en-US" sz="1400" dirty="0"/>
              <a:t>probe-</a:t>
            </a:r>
            <a:r>
              <a:rPr lang="en-US" sz="1400" dirty="0" err="1"/>
              <a:t>rtt</a:t>
            </a:r>
            <a:r>
              <a:rPr lang="en-US" sz="1400" dirty="0"/>
              <a:t>: probe path, calculate RTT</a:t>
            </a:r>
          </a:p>
          <a:p>
            <a:pPr fontAlgn="base"/>
            <a:r>
              <a:rPr lang="en-US" sz="1400" dirty="0" err="1"/>
              <a:t>prtt</a:t>
            </a:r>
            <a:r>
              <a:rPr lang="en-US" sz="1400" dirty="0"/>
              <a:t>: RTT/trend, return aggregate CWND​</a:t>
            </a:r>
          </a:p>
          <a:p>
            <a:pPr fontAlgn="base"/>
            <a:r>
              <a:rPr lang="en-US" sz="1400" dirty="0" err="1"/>
              <a:t>irdma-qp-cwnd</a:t>
            </a:r>
            <a:r>
              <a:rPr lang="en-US" sz="1400" dirty="0"/>
              <a:t>: obtain current members;</a:t>
            </a:r>
          </a:p>
          <a:p>
            <a:pPr fontAlgn="base"/>
            <a:r>
              <a:rPr lang="en-US" sz="1400" dirty="0"/>
              <a:t>                                  distribute/program CWND​</a:t>
            </a:r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07CAB94D-2939-3F3B-7B12-C691662C3EB5}"/>
              </a:ext>
            </a:extLst>
          </p:cNvPr>
          <p:cNvSpPr/>
          <p:nvPr/>
        </p:nvSpPr>
        <p:spPr>
          <a:xfrm>
            <a:off x="8157633" y="3428998"/>
            <a:ext cx="3649133" cy="25307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 fontScale="85000" lnSpcReduction="200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1900" b="1" dirty="0"/>
              <a:t>Example: .so based plugin</a:t>
            </a:r>
          </a:p>
          <a:p>
            <a:pPr fontAlgn="base"/>
            <a:endParaRPr lang="en-US" sz="1200" dirty="0"/>
          </a:p>
          <a:p>
            <a:pPr fontAlgn="base"/>
            <a:r>
              <a:rPr lang="en-US" sz="1400" dirty="0"/>
              <a:t>PCC daemon startup​</a:t>
            </a:r>
          </a:p>
          <a:p>
            <a:pPr fontAlgn="base"/>
            <a:r>
              <a:rPr lang="en-US" sz="1400" dirty="0"/>
              <a:t>|​</a:t>
            </a:r>
          </a:p>
          <a:p>
            <a:pPr fontAlgn="base"/>
            <a:r>
              <a:rPr lang="en-US" sz="1400" dirty="0"/>
              <a:t>+-- </a:t>
            </a:r>
            <a:r>
              <a:rPr lang="en-US" sz="1400" dirty="0" err="1"/>
              <a:t>dlopen</a:t>
            </a:r>
            <a:r>
              <a:rPr lang="en-US" sz="1400" dirty="0"/>
              <a:t>("libpcc_probe_rtt.so")​</a:t>
            </a:r>
          </a:p>
          <a:p>
            <a:pPr fontAlgn="base"/>
            <a:r>
              <a:rPr lang="en-US" sz="1400" dirty="0"/>
              <a:t>| -&gt; signal ops: "probe-</a:t>
            </a:r>
            <a:r>
              <a:rPr lang="en-US" sz="1400" dirty="0" err="1"/>
              <a:t>rtt</a:t>
            </a:r>
            <a:r>
              <a:rPr lang="en-US" sz="1400" dirty="0"/>
              <a:t>"​</a:t>
            </a:r>
          </a:p>
          <a:p>
            <a:pPr fontAlgn="base"/>
            <a:r>
              <a:rPr lang="en-US" sz="1400" dirty="0"/>
              <a:t>|​</a:t>
            </a:r>
          </a:p>
          <a:p>
            <a:pPr fontAlgn="base"/>
            <a:r>
              <a:rPr lang="en-US" sz="1400" dirty="0"/>
              <a:t>+-- </a:t>
            </a:r>
            <a:r>
              <a:rPr lang="en-US" sz="1400" dirty="0" err="1"/>
              <a:t>dlopen</a:t>
            </a:r>
            <a:r>
              <a:rPr lang="en-US" sz="1400" dirty="0"/>
              <a:t>("libpcc_prtt_algo.so")​</a:t>
            </a:r>
          </a:p>
          <a:p>
            <a:pPr fontAlgn="base"/>
            <a:r>
              <a:rPr lang="en-US" sz="1400" dirty="0"/>
              <a:t>| -&gt; algorithm ops: "</a:t>
            </a:r>
            <a:r>
              <a:rPr lang="en-US" sz="1400" dirty="0" err="1"/>
              <a:t>prtt</a:t>
            </a:r>
            <a:r>
              <a:rPr lang="en-US" sz="1400" dirty="0"/>
              <a:t>"​</a:t>
            </a:r>
          </a:p>
          <a:p>
            <a:pPr fontAlgn="base"/>
            <a:r>
              <a:rPr lang="en-US" sz="1400" dirty="0"/>
              <a:t>|​</a:t>
            </a:r>
          </a:p>
          <a:p>
            <a:pPr fontAlgn="base"/>
            <a:r>
              <a:rPr lang="en-US" sz="1400" dirty="0"/>
              <a:t>+-- </a:t>
            </a:r>
            <a:r>
              <a:rPr lang="en-US" sz="1400" dirty="0" err="1"/>
              <a:t>dlopen</a:t>
            </a:r>
            <a:r>
              <a:rPr lang="en-US" sz="1400" dirty="0"/>
              <a:t>("libpcc_irdma_cwnd.so")​</a:t>
            </a:r>
          </a:p>
          <a:p>
            <a:pPr fontAlgn="base"/>
            <a:r>
              <a:rPr lang="en-US" sz="1400" dirty="0"/>
              <a:t>-&gt; output ops: "</a:t>
            </a:r>
            <a:r>
              <a:rPr lang="en-US" sz="1400" dirty="0" err="1"/>
              <a:t>irdma-qp-cwnd</a:t>
            </a:r>
            <a:r>
              <a:rPr lang="en-US" sz="1400" dirty="0"/>
              <a:t>"​</a:t>
            </a:r>
          </a:p>
          <a:p>
            <a:pPr fontAlgn="base"/>
            <a:r>
              <a:rPr lang="en-US" sz="1400" dirty="0"/>
              <a:t>​</a:t>
            </a:r>
          </a:p>
          <a:p>
            <a:pPr fontAlgn="base"/>
            <a:r>
              <a:rPr lang="en-US" sz="1400" dirty="0"/>
              <a:t>Configuration selects registered names - not function addresses.​</a:t>
            </a:r>
          </a:p>
          <a:p>
            <a:pPr fontAlgn="base"/>
            <a:r>
              <a:rPr lang="en-US" sz="1200" dirty="0"/>
              <a:t>​</a:t>
            </a:r>
            <a:endParaRPr lang="en-US" dirty="0"/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9E1086DF-62B0-7810-BF82-0579CFA8A0AE}"/>
              </a:ext>
            </a:extLst>
          </p:cNvPr>
          <p:cNvSpPr/>
          <p:nvPr/>
        </p:nvSpPr>
        <p:spPr>
          <a:xfrm>
            <a:off x="4034368" y="3281866"/>
            <a:ext cx="3759200" cy="25307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1600" b="1" dirty="0"/>
              <a:t>Illustrative plugin descriptor </a:t>
            </a:r>
          </a:p>
          <a:p>
            <a:pPr fontAlgn="base"/>
            <a:endParaRPr lang="en-US" sz="1200" dirty="0"/>
          </a:p>
          <a:p>
            <a:pPr fontAlgn="base"/>
            <a:r>
              <a:rPr lang="en-US" sz="1200" dirty="0"/>
              <a:t>struct </a:t>
            </a:r>
            <a:r>
              <a:rPr lang="en-US" sz="1200" dirty="0" err="1"/>
              <a:t>pcc_plugin_descriptor</a:t>
            </a:r>
            <a:r>
              <a:rPr lang="en-US" sz="1200" dirty="0"/>
              <a:t> {​</a:t>
            </a:r>
          </a:p>
          <a:p>
            <a:pPr fontAlgn="base"/>
            <a:r>
              <a:rPr lang="en-US" sz="1200" dirty="0"/>
              <a:t>uint32_t </a:t>
            </a:r>
            <a:r>
              <a:rPr lang="en-US" sz="1200" dirty="0" err="1"/>
              <a:t>abi_version</a:t>
            </a:r>
            <a:r>
              <a:rPr lang="en-US" sz="1200" dirty="0"/>
              <a:t>;​</a:t>
            </a:r>
          </a:p>
          <a:p>
            <a:pPr fontAlgn="base"/>
            <a:r>
              <a:rPr lang="en-US" sz="1200" dirty="0"/>
              <a:t>const char *</a:t>
            </a:r>
            <a:r>
              <a:rPr lang="en-US" sz="1200" dirty="0" err="1"/>
              <a:t>plugin_name</a:t>
            </a:r>
            <a:r>
              <a:rPr lang="en-US" sz="1200" dirty="0"/>
              <a:t>;​</a:t>
            </a:r>
          </a:p>
          <a:p>
            <a:pPr fontAlgn="base"/>
            <a:r>
              <a:rPr lang="en-US" sz="1200" dirty="0"/>
              <a:t>​</a:t>
            </a:r>
          </a:p>
          <a:p>
            <a:pPr fontAlgn="base"/>
            <a:r>
              <a:rPr lang="en-US" sz="1200" dirty="0"/>
              <a:t>const struct </a:t>
            </a:r>
            <a:r>
              <a:rPr lang="en-US" sz="1200" dirty="0" err="1"/>
              <a:t>pcc_membership_ops</a:t>
            </a:r>
            <a:r>
              <a:rPr lang="en-US" sz="1200" dirty="0"/>
              <a:t> *</a:t>
            </a:r>
            <a:r>
              <a:rPr lang="en-US" sz="1200" dirty="0" err="1"/>
              <a:t>membership_ops</a:t>
            </a:r>
            <a:r>
              <a:rPr lang="en-US" sz="1200" dirty="0"/>
              <a:t>;​</a:t>
            </a:r>
          </a:p>
          <a:p>
            <a:pPr fontAlgn="base"/>
            <a:r>
              <a:rPr lang="en-US" sz="1200" dirty="0"/>
              <a:t>const struct </a:t>
            </a:r>
            <a:r>
              <a:rPr lang="en-US" sz="1200" dirty="0" err="1"/>
              <a:t>pcc_signal_ops</a:t>
            </a:r>
            <a:r>
              <a:rPr lang="en-US" sz="1200" dirty="0"/>
              <a:t> *</a:t>
            </a:r>
            <a:r>
              <a:rPr lang="en-US" sz="1200" dirty="0" err="1"/>
              <a:t>signal_ops</a:t>
            </a:r>
            <a:r>
              <a:rPr lang="en-US" sz="1200" dirty="0"/>
              <a:t>;​</a:t>
            </a:r>
          </a:p>
          <a:p>
            <a:pPr fontAlgn="base"/>
            <a:r>
              <a:rPr lang="en-US" sz="1200" dirty="0"/>
              <a:t>const struct </a:t>
            </a:r>
            <a:r>
              <a:rPr lang="en-US" sz="1200" dirty="0" err="1"/>
              <a:t>pcc_algorithm_ops</a:t>
            </a:r>
            <a:r>
              <a:rPr lang="en-US" sz="1200" dirty="0"/>
              <a:t> *</a:t>
            </a:r>
            <a:r>
              <a:rPr lang="en-US" sz="1200" dirty="0" err="1"/>
              <a:t>algorithm_ops</a:t>
            </a:r>
            <a:r>
              <a:rPr lang="en-US" sz="1200" dirty="0"/>
              <a:t>;​</a:t>
            </a:r>
          </a:p>
          <a:p>
            <a:pPr fontAlgn="base"/>
            <a:r>
              <a:rPr lang="en-US" sz="1200" dirty="0"/>
              <a:t>const struct </a:t>
            </a:r>
            <a:r>
              <a:rPr lang="en-US" sz="1200" dirty="0" err="1"/>
              <a:t>pcc_output_ops</a:t>
            </a:r>
            <a:r>
              <a:rPr lang="en-US" sz="1200" dirty="0"/>
              <a:t> *</a:t>
            </a:r>
            <a:r>
              <a:rPr lang="en-US" sz="1200" dirty="0" err="1"/>
              <a:t>output_ops</a:t>
            </a:r>
            <a:r>
              <a:rPr lang="en-US" sz="1200" dirty="0"/>
              <a:t>;​</a:t>
            </a:r>
          </a:p>
          <a:p>
            <a:pPr fontAlgn="base"/>
            <a:r>
              <a:rPr lang="en-US" sz="1200" dirty="0"/>
              <a:t>};​</a:t>
            </a:r>
          </a:p>
          <a:p>
            <a:pPr fontAlgn="base"/>
            <a:r>
              <a:rPr lang="en-US" sz="1200" dirty="0"/>
              <a:t>​</a:t>
            </a:r>
            <a:endParaRPr lang="en-US" dirty="0"/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5B83D83A-0304-155A-B68D-6F1B0BBCE2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06133" y="1224865"/>
            <a:ext cx="70612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 main(int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argc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char **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argv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framework</a:t>
            </a:r>
            <a:r>
              <a:rPr lang="en-US" altLang="en-US" sz="1400" dirty="0" err="1">
                <a:latin typeface="Arial" panose="020B0604020202020204" pitchFamily="34" charset="0"/>
              </a:rPr>
              <a:t>_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init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();   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load</a:t>
            </a:r>
            <a:r>
              <a:rPr lang="en-US" altLang="en-US" sz="1400" dirty="0" err="1">
                <a:latin typeface="Arial" panose="020B0604020202020204" pitchFamily="34" charset="0"/>
              </a:rPr>
              <a:t>_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builtin_components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();  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load_plugins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load</a:t>
            </a:r>
            <a:r>
              <a:rPr lang="en-US" altLang="en-US" sz="1400" dirty="0" err="1">
                <a:latin typeface="Arial" panose="020B0604020202020204" pitchFamily="34" charset="0"/>
              </a:rPr>
              <a:t>_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configuration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create_configured_contexts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fram</a:t>
            </a:r>
            <a:r>
              <a:rPr lang="en-US" altLang="en-US" sz="1400" dirty="0" err="1">
                <a:latin typeface="Arial" panose="020B0604020202020204" pitchFamily="34" charset="0"/>
              </a:rPr>
              <a:t>ew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ork</a:t>
            </a:r>
            <a:r>
              <a:rPr lang="en-US" altLang="en-US" sz="1400" dirty="0" err="1">
                <a:latin typeface="Arial" panose="020B0604020202020204" pitchFamily="34" charset="0"/>
              </a:rPr>
              <a:t>_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framework_shut</a:t>
            </a:r>
            <a:r>
              <a:rPr lang="en-US" altLang="en-US" sz="1400" dirty="0" err="1">
                <a:latin typeface="Arial" panose="020B0604020202020204" pitchFamily="34" charset="0"/>
              </a:rPr>
              <a:t>do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}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03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684A5-8D46-DAE3-7F91-DD8AF1EEE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800" y="17875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Questions</a:t>
            </a:r>
            <a:br>
              <a:rPr lang="en-US" dirty="0"/>
            </a:br>
            <a:br>
              <a:rPr lang="en-US" dirty="0"/>
            </a:br>
            <a:r>
              <a:rPr lang="en-US" sz="1800" dirty="0"/>
              <a:t>Vivek.Kashyap@intel.com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F9C6A-0B2D-2FD3-1E01-90F8BB46D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3FA96-B8CA-D61B-0F5A-85AB7EB56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4ADB5-B462-555D-46F2-12FBB99F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247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B0C6E-3876-1676-6896-C9584FA8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EC4AD-4A01-2003-CCC7-5FB8EF937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B7E81-8FC4-D8CA-0940-97BBEDA0E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9AC01-B7EC-401F-6AC6-190C7375E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05BB1D-2D0E-1B18-5A9D-4E3DD50E2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041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416A7-1A96-0D5E-29C8-9B8EFE07B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114" y="81461"/>
            <a:ext cx="10515600" cy="654550"/>
          </a:xfrm>
        </p:spPr>
        <p:txBody>
          <a:bodyPr>
            <a:normAutofit fontScale="90000"/>
          </a:bodyPr>
          <a:lstStyle/>
          <a:p>
            <a:r>
              <a:rPr lang="en-US" dirty="0"/>
              <a:t>Practical Congestion Control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6D405-07CA-5ADE-1E62-675D4642B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25" y="892088"/>
            <a:ext cx="5835502" cy="369972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u="sng"/>
              <a:t>Network Signals</a:t>
            </a:r>
          </a:p>
          <a:p>
            <a:r>
              <a:rPr lang="en-US"/>
              <a:t>Loss: TCP Cubic, Reno</a:t>
            </a:r>
          </a:p>
          <a:p>
            <a:pPr lvl="1"/>
            <a:r>
              <a:rPr lang="en-US"/>
              <a:t>AIMD response</a:t>
            </a:r>
          </a:p>
          <a:p>
            <a:r>
              <a:rPr lang="en-US"/>
              <a:t>Notification: DCTCP, DCQCN</a:t>
            </a:r>
          </a:p>
          <a:p>
            <a:pPr lvl="1"/>
            <a:r>
              <a:rPr lang="en-US"/>
              <a:t>ECN – receiver sends feedback to sender. Rate control</a:t>
            </a:r>
          </a:p>
          <a:p>
            <a:r>
              <a:rPr lang="en-US"/>
              <a:t>Delay: Swift, TCP Vegas, TIMELY</a:t>
            </a:r>
          </a:p>
          <a:p>
            <a:pPr lvl="1"/>
            <a:r>
              <a:rPr lang="en-US"/>
              <a:t>Lagging indicator of congestion</a:t>
            </a:r>
          </a:p>
          <a:p>
            <a:pPr lvl="1"/>
            <a:r>
              <a:rPr lang="en-US"/>
              <a:t>RTT and Rate control</a:t>
            </a:r>
          </a:p>
          <a:p>
            <a:pPr lvl="1"/>
            <a:r>
              <a:rPr lang="en-US"/>
              <a:t>Swift: pacing for incast</a:t>
            </a:r>
          </a:p>
          <a:p>
            <a:pPr marL="457200" lvl="1" indent="0">
              <a:buNone/>
            </a:pP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2F377BE-A8B1-3CAF-23FE-65EE25DD9A6A}"/>
              </a:ext>
            </a:extLst>
          </p:cNvPr>
          <p:cNvSpPr txBox="1">
            <a:spLocks/>
          </p:cNvSpPr>
          <p:nvPr/>
        </p:nvSpPr>
        <p:spPr>
          <a:xfrm>
            <a:off x="6664177" y="892088"/>
            <a:ext cx="5257800" cy="34218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u="sng" dirty="0"/>
              <a:t>Switch signals</a:t>
            </a:r>
            <a:endParaRPr lang="en-US" dirty="0"/>
          </a:p>
          <a:p>
            <a:r>
              <a:rPr lang="en-US" dirty="0"/>
              <a:t>ECN:  AQM – at egress</a:t>
            </a:r>
          </a:p>
          <a:p>
            <a:pPr lvl="1"/>
            <a:r>
              <a:rPr lang="en-US" dirty="0"/>
              <a:t>Leading indicator of congestion</a:t>
            </a:r>
          </a:p>
          <a:p>
            <a:r>
              <a:rPr lang="en-US" dirty="0"/>
              <a:t>INT: HPCC </a:t>
            </a:r>
          </a:p>
          <a:p>
            <a:pPr lvl="1"/>
            <a:r>
              <a:rPr lang="en-US" dirty="0"/>
              <a:t>Get network information</a:t>
            </a:r>
          </a:p>
          <a:p>
            <a:pPr marL="9715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Queue length, transmitted bytes</a:t>
            </a:r>
          </a:p>
          <a:p>
            <a:pPr marL="9715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Link capacity, timestamp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90F10F2-A1C0-9A10-BBAE-1A2637A4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8728D-A495-499F-8E8A-8BC771719114}" type="datetime1">
              <a:rPr lang="en-US" smtClean="0"/>
              <a:t>7/15/2026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D08D3F7-9B7C-1E4F-C83A-7673E93ED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E07F364-B7E1-B042-88F9-A0E3DDE8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120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C5994-CB00-45A9-7B21-30D63C174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18608"/>
          </a:xfrm>
        </p:spPr>
        <p:txBody>
          <a:bodyPr/>
          <a:lstStyle/>
          <a:p>
            <a:r>
              <a:rPr lang="en-US" dirty="0"/>
              <a:t>Programmable Congestion-control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49576-B346-1B4E-B090-AD84294A5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78000"/>
            <a:ext cx="11064631" cy="4398963"/>
          </a:xfrm>
        </p:spPr>
        <p:txBody>
          <a:bodyPr>
            <a:normAutofit/>
          </a:bodyPr>
          <a:lstStyle/>
          <a:p>
            <a:r>
              <a:rPr lang="en-US" dirty="0"/>
              <a:t>RDMA congestion control  is fixed-function in the NIC </a:t>
            </a:r>
          </a:p>
          <a:p>
            <a:r>
              <a:rPr lang="en-US" dirty="0"/>
              <a:t>Move congestion control into a host-accessible, pluggable control framework</a:t>
            </a:r>
          </a:p>
          <a:p>
            <a:pPr lvl="1"/>
            <a:r>
              <a:rPr lang="en-US" dirty="0"/>
              <a:t>Enable algorithms to be prototyped, tuned, compared, and evolved without requiring firmware or hardware changes. </a:t>
            </a:r>
          </a:p>
          <a:p>
            <a:pPr lvl="1"/>
            <a:r>
              <a:rPr lang="en-US" dirty="0"/>
              <a:t>Support policy-specific congestion behavior for AI/ML, storage, HPC, KV-cache movement, and front-end traffic. </a:t>
            </a:r>
          </a:p>
          <a:p>
            <a:r>
              <a:rPr lang="en-US" dirty="0"/>
              <a:t>Identify the minimal endpoint interfaces needed for signal gathering, algorithm execution, and rate/CWND enforcement.</a:t>
            </a:r>
          </a:p>
          <a:p>
            <a:r>
              <a:rPr lang="en-US" dirty="0"/>
              <a:t>Consider a generic framework on Linux for programmable RDMA CC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BAA05-D4FB-64F1-B09E-EB15A503A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D863D-75FC-F0E5-9509-FDA5838C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4FFC4-9969-5F61-B078-C2C9E5F2E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00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6D031-2033-D1CE-1FB0-0E3BD4494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Congestion control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57B06-D9FC-9739-2EE2-EC12E32BD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6141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general congestion loop </a:t>
            </a:r>
          </a:p>
          <a:p>
            <a:pPr lvl="1"/>
            <a:r>
              <a:rPr lang="en-US" dirty="0"/>
              <a:t>Input signals -&gt; congestion algorithm -&gt; output constraints </a:t>
            </a:r>
          </a:p>
          <a:p>
            <a:pPr lvl="1"/>
            <a:r>
              <a:rPr lang="en-US" dirty="0"/>
              <a:t>Per flow or per congestion context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4349C-A000-BF52-5179-6EAD2E51B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905A1-A946-45A1-BA99-FFB1DFF930C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CE58B-EC65-EDAC-130D-45F07B93A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4E14C-337B-6C85-F009-5C24DE07E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3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94217E-408F-8840-2962-8B522EBF0AB7}"/>
              </a:ext>
            </a:extLst>
          </p:cNvPr>
          <p:cNvSpPr/>
          <p:nvPr/>
        </p:nvSpPr>
        <p:spPr>
          <a:xfrm>
            <a:off x="4638837" y="3663224"/>
            <a:ext cx="1108962" cy="7481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CC Algorithm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CB4C60-680C-0BC5-69CA-D9098F769733}"/>
              </a:ext>
            </a:extLst>
          </p:cNvPr>
          <p:cNvSpPr/>
          <p:nvPr/>
        </p:nvSpPr>
        <p:spPr>
          <a:xfrm>
            <a:off x="4778417" y="3518627"/>
            <a:ext cx="1108962" cy="7481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CC Algorithm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3D8077-15F9-1AB1-8BFB-AD56FEF806AB}"/>
              </a:ext>
            </a:extLst>
          </p:cNvPr>
          <p:cNvSpPr/>
          <p:nvPr/>
        </p:nvSpPr>
        <p:spPr>
          <a:xfrm>
            <a:off x="4917998" y="3380662"/>
            <a:ext cx="1108962" cy="7481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CC Algorithm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E0E74C-05C7-A7B2-0577-A300B532DA1E}"/>
              </a:ext>
            </a:extLst>
          </p:cNvPr>
          <p:cNvSpPr/>
          <p:nvPr/>
        </p:nvSpPr>
        <p:spPr>
          <a:xfrm>
            <a:off x="5025565" y="3121977"/>
            <a:ext cx="1108962" cy="8179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Congestion Context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22662B-6913-11CA-BA48-0B7DBA3D7771}"/>
              </a:ext>
            </a:extLst>
          </p:cNvPr>
          <p:cNvSpPr/>
          <p:nvPr/>
        </p:nvSpPr>
        <p:spPr>
          <a:xfrm>
            <a:off x="3200444" y="5214536"/>
            <a:ext cx="4264907" cy="911485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RDMA NIC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2F42F880-01A1-40D1-76BD-A3BDE584104C}"/>
              </a:ext>
            </a:extLst>
          </p:cNvPr>
          <p:cNvCxnSpPr>
            <a:cxnSpLocks/>
            <a:stCxn id="17" idx="0"/>
            <a:endCxn id="12" idx="3"/>
          </p:cNvCxnSpPr>
          <p:nvPr/>
        </p:nvCxnSpPr>
        <p:spPr>
          <a:xfrm rot="16200000" flipV="1">
            <a:off x="5976371" y="3689096"/>
            <a:ext cx="933538" cy="617228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FF8098F-6E16-5A0D-99D4-89DA698D557D}"/>
              </a:ext>
            </a:extLst>
          </p:cNvPr>
          <p:cNvSpPr/>
          <p:nvPr/>
        </p:nvSpPr>
        <p:spPr>
          <a:xfrm>
            <a:off x="6026960" y="4464479"/>
            <a:ext cx="1449589" cy="262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/>
              <a:t>Signal matrix</a:t>
            </a:r>
          </a:p>
        </p:txBody>
      </p:sp>
      <p:sp>
        <p:nvSpPr>
          <p:cNvPr id="19" name="Wave 18">
            <a:extLst>
              <a:ext uri="{FF2B5EF4-FFF2-40B4-BE49-F238E27FC236}">
                <a16:creationId xmlns:a16="http://schemas.microsoft.com/office/drawing/2014/main" id="{3761B63E-DC31-E324-5807-8D8C02844268}"/>
              </a:ext>
            </a:extLst>
          </p:cNvPr>
          <p:cNvSpPr/>
          <p:nvPr/>
        </p:nvSpPr>
        <p:spPr>
          <a:xfrm>
            <a:off x="1772953" y="3416479"/>
            <a:ext cx="752965" cy="903403"/>
          </a:xfrm>
          <a:prstGeom prst="wave">
            <a:avLst/>
          </a:prstGeom>
          <a:solidFill>
            <a:srgbClr val="DBD7F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CC algo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2A6DAD-7F41-0B26-758E-D754C13AA0AF}"/>
              </a:ext>
            </a:extLst>
          </p:cNvPr>
          <p:cNvCxnSpPr>
            <a:cxnSpLocks/>
          </p:cNvCxnSpPr>
          <p:nvPr/>
        </p:nvCxnSpPr>
        <p:spPr>
          <a:xfrm>
            <a:off x="2664220" y="3830373"/>
            <a:ext cx="1974617" cy="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8457303-3D76-A1A8-72AB-CA5FABA80AC0}"/>
              </a:ext>
            </a:extLst>
          </p:cNvPr>
          <p:cNvSpPr txBox="1"/>
          <p:nvPr/>
        </p:nvSpPr>
        <p:spPr>
          <a:xfrm>
            <a:off x="2877950" y="3518627"/>
            <a:ext cx="1363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Programmable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E41D1B-B207-3E4E-5EB1-FF895F963B02}"/>
              </a:ext>
            </a:extLst>
          </p:cNvPr>
          <p:cNvSpPr txBox="1"/>
          <p:nvPr/>
        </p:nvSpPr>
        <p:spPr>
          <a:xfrm>
            <a:off x="7599374" y="4411416"/>
            <a:ext cx="479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ECN</a:t>
            </a:r>
          </a:p>
          <a:p>
            <a:r>
              <a:rPr lang="en-US" sz="800" dirty="0"/>
              <a:t>DELAYLOSS INT </a:t>
            </a:r>
          </a:p>
          <a:p>
            <a:r>
              <a:rPr lang="en-US" sz="800" dirty="0"/>
              <a:t>TRIM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B089798-C8F7-39B0-9B3B-F8D105216F07}"/>
              </a:ext>
            </a:extLst>
          </p:cNvPr>
          <p:cNvSpPr/>
          <p:nvPr/>
        </p:nvSpPr>
        <p:spPr>
          <a:xfrm>
            <a:off x="2876214" y="4503864"/>
            <a:ext cx="1449589" cy="262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Control output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31D5D802-7D84-18D1-4B37-4CC3AB3638B9}"/>
              </a:ext>
            </a:extLst>
          </p:cNvPr>
          <p:cNvCxnSpPr>
            <a:cxnSpLocks/>
            <a:stCxn id="31" idx="2"/>
            <a:endCxn id="13" idx="0"/>
          </p:cNvCxnSpPr>
          <p:nvPr/>
        </p:nvCxnSpPr>
        <p:spPr>
          <a:xfrm rot="16200000" flipH="1">
            <a:off x="4242949" y="4124586"/>
            <a:ext cx="448009" cy="1731889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A7CBE79C-EE08-E470-9E55-4E6F55A23B71}"/>
              </a:ext>
            </a:extLst>
          </p:cNvPr>
          <p:cNvCxnSpPr>
            <a:cxnSpLocks/>
            <a:stCxn id="13" idx="0"/>
            <a:endCxn id="17" idx="2"/>
          </p:cNvCxnSpPr>
          <p:nvPr/>
        </p:nvCxnSpPr>
        <p:spPr>
          <a:xfrm rot="5400000" flipH="1" flipV="1">
            <a:off x="5798629" y="4261411"/>
            <a:ext cx="487394" cy="141885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FD59322-D558-CE84-8F51-B6BEE8D20572}"/>
              </a:ext>
            </a:extLst>
          </p:cNvPr>
          <p:cNvSpPr txBox="1"/>
          <p:nvPr/>
        </p:nvSpPr>
        <p:spPr>
          <a:xfrm>
            <a:off x="2312752" y="4672479"/>
            <a:ext cx="5762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RATE</a:t>
            </a:r>
          </a:p>
          <a:p>
            <a:r>
              <a:rPr lang="en-US" sz="800" dirty="0"/>
              <a:t>CWND</a:t>
            </a:r>
          </a:p>
        </p:txBody>
      </p:sp>
    </p:spTree>
    <p:extLst>
      <p:ext uri="{BB962C8B-B14F-4D97-AF65-F5344CB8AC3E}">
        <p14:creationId xmlns:p14="http://schemas.microsoft.com/office/powerpoint/2010/main" val="2064317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621EC-5982-E173-FFA0-A1532D7EA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46062"/>
            <a:ext cx="10515600" cy="1325563"/>
          </a:xfrm>
        </p:spPr>
        <p:txBody>
          <a:bodyPr/>
          <a:lstStyle/>
          <a:p>
            <a:r>
              <a:rPr lang="en-US" dirty="0"/>
              <a:t>Example: DCQCN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59044-5D8C-89FC-CCD4-1F9EB4A48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67933"/>
            <a:ext cx="6755860" cy="450903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DCQCN is a rate-based congestion-control algorithm embedded in the RNIC</a:t>
            </a:r>
          </a:p>
          <a:p>
            <a:r>
              <a:rPr lang="en-US" dirty="0"/>
              <a:t>Switch </a:t>
            </a:r>
            <a:r>
              <a:rPr lang="en-US" b="1" dirty="0"/>
              <a:t>ECN-marks, </a:t>
            </a:r>
            <a:r>
              <a:rPr lang="en-US" dirty="0"/>
              <a:t>the destination RNIC detects and sends </a:t>
            </a:r>
            <a:r>
              <a:rPr lang="en-US" b="1" dirty="0"/>
              <a:t>Congestion Notification Packets (CNPs)</a:t>
            </a:r>
            <a:r>
              <a:rPr lang="en-US" dirty="0"/>
              <a:t> back to the source</a:t>
            </a:r>
          </a:p>
          <a:p>
            <a:r>
              <a:rPr lang="en-US" dirty="0"/>
              <a:t> The source RNIC uses CNP feedback to estimate congestion and set the new rate.</a:t>
            </a:r>
          </a:p>
          <a:p>
            <a:r>
              <a:rPr lang="en-US" dirty="0"/>
              <a:t>DCQCN is commonly deployed with PFC in </a:t>
            </a:r>
            <a:r>
              <a:rPr lang="en-US"/>
              <a:t>RoCEv2 fabrics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55ADF-B41B-3B61-F7EA-57873C899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3F928-278F-CA9A-AA4A-FE006931D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2C382-7FCF-C5AB-34AF-2820D7606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5BE44AE-6E75-E6CD-56FA-6BF06C8D8BFE}"/>
              </a:ext>
            </a:extLst>
          </p:cNvPr>
          <p:cNvGrpSpPr/>
          <p:nvPr/>
        </p:nvGrpSpPr>
        <p:grpSpPr>
          <a:xfrm>
            <a:off x="6984460" y="1259835"/>
            <a:ext cx="4974767" cy="4810161"/>
            <a:chOff x="6984460" y="1259835"/>
            <a:chExt cx="4974767" cy="481016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62E221C-77D9-3219-D541-D5674DC66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84460" y="1259835"/>
              <a:ext cx="4974767" cy="4810161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2CB88BA-6C83-13C5-2F83-96C39526A54B}"/>
                </a:ext>
              </a:extLst>
            </p:cNvPr>
            <p:cNvSpPr/>
            <p:nvPr/>
          </p:nvSpPr>
          <p:spPr>
            <a:xfrm>
              <a:off x="10168467" y="4360333"/>
              <a:ext cx="770466" cy="1185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70541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2B2DE-8A4A-214B-2AD0-89CDF0CFC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209" y="93498"/>
            <a:ext cx="10515600" cy="68666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pRTT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C8E31-4238-1555-D9FB-06A24ED1B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209" y="4711851"/>
            <a:ext cx="4709160" cy="1504949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Common signals for a context</a:t>
            </a:r>
          </a:p>
          <a:p>
            <a:r>
              <a:rPr lang="en-US" dirty="0"/>
              <a:t>Probes sent on a special QP or on LAN</a:t>
            </a:r>
          </a:p>
          <a:p>
            <a:pPr lvl="1"/>
            <a:r>
              <a:rPr lang="en-US" dirty="0"/>
              <a:t>Hardware timestamps </a:t>
            </a:r>
          </a:p>
          <a:p>
            <a:pPr marL="457200" lvl="1" indent="0">
              <a:buNone/>
            </a:pPr>
            <a:r>
              <a:rPr lang="en-US" dirty="0"/>
              <a:t>	- depends on hardware capabilities</a:t>
            </a:r>
          </a:p>
          <a:p>
            <a:r>
              <a:rPr lang="en-US" dirty="0"/>
              <a:t>No PFC, no ECN, no CNPs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C2A02-7FA3-AE7B-68C8-068B640C2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FD29B-6919-F385-C9C6-2F64AB276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2A70C-05A2-7C95-9B32-8FFAEA06D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6B1FD5-C861-1CC3-B763-517CF54E5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09" y="1558610"/>
            <a:ext cx="4319924" cy="2910795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F92E271-39B9-005D-F8DC-C68523D0CC3E}"/>
              </a:ext>
            </a:extLst>
          </p:cNvPr>
          <p:cNvSpPr txBox="1">
            <a:spLocks/>
          </p:cNvSpPr>
          <p:nvPr/>
        </p:nvSpPr>
        <p:spPr>
          <a:xfrm>
            <a:off x="6278649" y="4985619"/>
            <a:ext cx="4709160" cy="13255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Determine QP membership </a:t>
            </a:r>
          </a:p>
          <a:p>
            <a:pPr lvl="1"/>
            <a:r>
              <a:rPr lang="en-US" dirty="0"/>
              <a:t>Get signals per Congestion context (QP set)</a:t>
            </a:r>
          </a:p>
          <a:p>
            <a:r>
              <a:rPr lang="en-US" dirty="0"/>
              <a:t>Calculate CWND </a:t>
            </a:r>
          </a:p>
          <a:p>
            <a:r>
              <a:rPr lang="en-US" dirty="0"/>
              <a:t>For each QP member </a:t>
            </a:r>
          </a:p>
          <a:p>
            <a:pPr lvl="1"/>
            <a:r>
              <a:rPr lang="en-US" dirty="0"/>
              <a:t>Proportional rate update through the driver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9D6DE2FE-E7AA-2547-B903-B58C2A2D2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466" y="473997"/>
            <a:ext cx="4114800" cy="3995408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3EF889FD-1B54-77CA-6DAD-D1F38D10B980}"/>
              </a:ext>
            </a:extLst>
          </p:cNvPr>
          <p:cNvSpPr/>
          <p:nvPr/>
        </p:nvSpPr>
        <p:spPr>
          <a:xfrm>
            <a:off x="8862828" y="4230665"/>
            <a:ext cx="1853123" cy="407987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70BB15-952F-BFF9-3C09-198A4C62DF31}"/>
              </a:ext>
            </a:extLst>
          </p:cNvPr>
          <p:cNvGrpSpPr/>
          <p:nvPr/>
        </p:nvGrpSpPr>
        <p:grpSpPr>
          <a:xfrm>
            <a:off x="10354733" y="3014007"/>
            <a:ext cx="1458191" cy="677411"/>
            <a:chOff x="10417075" y="3014007"/>
            <a:chExt cx="2434289" cy="677411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3C183E3-E9BF-437A-075D-27A5CDE74C96}"/>
                </a:ext>
              </a:extLst>
            </p:cNvPr>
            <p:cNvSpPr/>
            <p:nvPr/>
          </p:nvSpPr>
          <p:spPr>
            <a:xfrm>
              <a:off x="10417075" y="3014007"/>
              <a:ext cx="2434289" cy="677411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RDMA-PE 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6818C0E7-2A08-A68E-2836-52AACF1FDF51}"/>
                </a:ext>
              </a:extLst>
            </p:cNvPr>
            <p:cNvSpPr/>
            <p:nvPr/>
          </p:nvSpPr>
          <p:spPr>
            <a:xfrm>
              <a:off x="11968469" y="3067534"/>
              <a:ext cx="727420" cy="285178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00" dirty="0"/>
                <a:t>QP</a:t>
              </a:r>
            </a:p>
            <a:p>
              <a:pPr algn="ctr"/>
              <a:r>
                <a:rPr lang="en-US" sz="700" dirty="0"/>
                <a:t>state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72307E5-3EAB-5384-9CA0-1B928753D513}"/>
              </a:ext>
            </a:extLst>
          </p:cNvPr>
          <p:cNvCxnSpPr/>
          <p:nvPr/>
        </p:nvCxnSpPr>
        <p:spPr>
          <a:xfrm>
            <a:off x="5544821" y="3208867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C75A6C9-C6F2-0D00-02D6-CE0AF605508D}"/>
              </a:ext>
            </a:extLst>
          </p:cNvPr>
          <p:cNvCxnSpPr>
            <a:cxnSpLocks/>
          </p:cNvCxnSpPr>
          <p:nvPr/>
        </p:nvCxnSpPr>
        <p:spPr>
          <a:xfrm>
            <a:off x="5808133" y="2483443"/>
            <a:ext cx="35644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8DB1D40-2575-FD90-B233-2144DF237CE3}"/>
              </a:ext>
            </a:extLst>
          </p:cNvPr>
          <p:cNvCxnSpPr>
            <a:cxnSpLocks/>
          </p:cNvCxnSpPr>
          <p:nvPr/>
        </p:nvCxnSpPr>
        <p:spPr>
          <a:xfrm>
            <a:off x="9982200" y="2483443"/>
            <a:ext cx="206586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4D24B5-ADBB-139A-76AF-33027030D57D}"/>
              </a:ext>
            </a:extLst>
          </p:cNvPr>
          <p:cNvSpPr/>
          <p:nvPr/>
        </p:nvSpPr>
        <p:spPr>
          <a:xfrm>
            <a:off x="10987809" y="1261532"/>
            <a:ext cx="899391" cy="397929"/>
          </a:xfrm>
          <a:prstGeom prst="rect">
            <a:avLst/>
          </a:prstGeom>
          <a:solidFill>
            <a:srgbClr val="0F9E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Recv</a:t>
            </a:r>
            <a:r>
              <a:rPr lang="en-US" sz="1200" dirty="0"/>
              <a:t>  </a:t>
            </a:r>
            <a:r>
              <a:rPr lang="en-US" sz="1200" dirty="0" err="1"/>
              <a:t>deamon</a:t>
            </a:r>
            <a:endParaRPr lang="en-US" sz="120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87CDBBF-8749-C6D5-44AC-CBE3F77839BC}"/>
              </a:ext>
            </a:extLst>
          </p:cNvPr>
          <p:cNvSpPr/>
          <p:nvPr/>
        </p:nvSpPr>
        <p:spPr>
          <a:xfrm>
            <a:off x="10651067" y="1659467"/>
            <a:ext cx="1172708" cy="2692400"/>
          </a:xfrm>
          <a:custGeom>
            <a:avLst/>
            <a:gdLst>
              <a:gd name="csX0" fmla="*/ 1032933 w 1172708"/>
              <a:gd name="csY0" fmla="*/ 0 h 2692400"/>
              <a:gd name="csX1" fmla="*/ 1083733 w 1172708"/>
              <a:gd name="csY1" fmla="*/ 1143000 h 2692400"/>
              <a:gd name="csX2" fmla="*/ 0 w 1172708"/>
              <a:gd name="csY2" fmla="*/ 2692400 h 2692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172708" h="2692400">
                <a:moveTo>
                  <a:pt x="1032933" y="0"/>
                </a:moveTo>
                <a:cubicBezTo>
                  <a:pt x="1144410" y="347133"/>
                  <a:pt x="1255888" y="694267"/>
                  <a:pt x="1083733" y="1143000"/>
                </a:cubicBezTo>
                <a:cubicBezTo>
                  <a:pt x="911578" y="1591733"/>
                  <a:pt x="455789" y="2142066"/>
                  <a:pt x="0" y="2692400"/>
                </a:cubicBezTo>
              </a:path>
            </a:pathLst>
          </a:custGeom>
          <a:noFill/>
          <a:ln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6F72058-81B0-B23A-42A0-9F4DB98467DC}"/>
              </a:ext>
            </a:extLst>
          </p:cNvPr>
          <p:cNvSpPr/>
          <p:nvPr/>
        </p:nvSpPr>
        <p:spPr>
          <a:xfrm>
            <a:off x="10651067" y="1659461"/>
            <a:ext cx="1325108" cy="2844790"/>
          </a:xfrm>
          <a:custGeom>
            <a:avLst/>
            <a:gdLst>
              <a:gd name="csX0" fmla="*/ 1032933 w 1172708"/>
              <a:gd name="csY0" fmla="*/ 0 h 2692400"/>
              <a:gd name="csX1" fmla="*/ 1083733 w 1172708"/>
              <a:gd name="csY1" fmla="*/ 1143000 h 2692400"/>
              <a:gd name="csX2" fmla="*/ 0 w 1172708"/>
              <a:gd name="csY2" fmla="*/ 2692400 h 2692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172708" h="2692400">
                <a:moveTo>
                  <a:pt x="1032933" y="0"/>
                </a:moveTo>
                <a:cubicBezTo>
                  <a:pt x="1144410" y="347133"/>
                  <a:pt x="1255888" y="694267"/>
                  <a:pt x="1083733" y="1143000"/>
                </a:cubicBezTo>
                <a:cubicBezTo>
                  <a:pt x="911578" y="1591733"/>
                  <a:pt x="455789" y="2142066"/>
                  <a:pt x="0" y="2692400"/>
                </a:cubicBezTo>
              </a:path>
            </a:pathLst>
          </a:custGeom>
          <a:noFill/>
          <a:ln>
            <a:headEnd type="arrow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03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E2D67-C0B3-E826-EF23-6F348955A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094F7-6CB6-CD46-6DD5-5967E1590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260" y="136525"/>
            <a:ext cx="11079480" cy="1325563"/>
          </a:xfrm>
        </p:spPr>
        <p:txBody>
          <a:bodyPr/>
          <a:lstStyle/>
          <a:p>
            <a:r>
              <a:rPr lang="en-US" dirty="0"/>
              <a:t>probe RTT (</a:t>
            </a:r>
            <a:r>
              <a:rPr lang="en-US" dirty="0" err="1"/>
              <a:t>pRTT</a:t>
            </a:r>
            <a:r>
              <a:rPr lang="en-US" dirty="0"/>
              <a:t>): </a:t>
            </a:r>
            <a:r>
              <a:rPr lang="en-US" dirty="0" err="1"/>
              <a:t>userspace</a:t>
            </a:r>
            <a:r>
              <a:rPr lang="en-US" dirty="0"/>
              <a:t> RDMA CC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441E0-9150-9C2F-82C6-949B605A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E4D764-B9DE-1DA0-13E0-3207D657F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68668-F220-F50B-E20F-A3923D202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02BD177-FF4D-3A46-970D-FEA135B354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47961"/>
              </p:ext>
            </p:extLst>
          </p:nvPr>
        </p:nvGraphicFramePr>
        <p:xfrm>
          <a:off x="401193" y="1984262"/>
          <a:ext cx="1123454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9107">
                  <a:extLst>
                    <a:ext uri="{9D8B030D-6E8A-4147-A177-3AD203B41FA5}">
                      <a16:colId xmlns:a16="http://schemas.microsoft.com/office/drawing/2014/main" val="3583416861"/>
                    </a:ext>
                  </a:extLst>
                </a:gridCol>
                <a:gridCol w="4017524">
                  <a:extLst>
                    <a:ext uri="{9D8B030D-6E8A-4147-A177-3AD203B41FA5}">
                      <a16:colId xmlns:a16="http://schemas.microsoft.com/office/drawing/2014/main" val="2950807127"/>
                    </a:ext>
                  </a:extLst>
                </a:gridCol>
                <a:gridCol w="4717916">
                  <a:extLst>
                    <a:ext uri="{9D8B030D-6E8A-4147-A177-3AD203B41FA5}">
                      <a16:colId xmlns:a16="http://schemas.microsoft.com/office/drawing/2014/main" val="8118613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CC control loop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pRTT</a:t>
                      </a:r>
                      <a:r>
                        <a:rPr lang="en-US" dirty="0"/>
                        <a:t> (user space congestion mgmt.)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DCQCN (Fixed function congestion mgmt.)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418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Congestion Context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QPs to same destination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QP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913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Signal Matrix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RTT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ECN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0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Input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probe response h/w timestamp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CNPs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066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Congestion algorithm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Delay compared to target delay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DCQCN – responds to CNPs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968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CC output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Proportionally applied to QPs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Rate control on QP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956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Control 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Driver writes to QP 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Internal state updated within RNIC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158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Network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lossy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lossless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521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75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77E70-13E0-B4F9-B097-780C883F1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588"/>
            <a:ext cx="10515600" cy="735542"/>
          </a:xfrm>
        </p:spPr>
        <p:txBody>
          <a:bodyPr/>
          <a:lstStyle/>
          <a:p>
            <a:r>
              <a:rPr lang="en-US" dirty="0"/>
              <a:t>Algorithm: Calculate CWND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9E7C5-2AAB-A0B2-6C01-C14847966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1" y="1427692"/>
            <a:ext cx="4961466" cy="4355041"/>
          </a:xfrm>
        </p:spPr>
        <p:txBody>
          <a:bodyPr>
            <a:normAutofit/>
          </a:bodyPr>
          <a:lstStyle/>
          <a:p>
            <a:pPr lvl="0"/>
            <a:r>
              <a:rPr lang="en-US" sz="2000" dirty="0"/>
              <a:t>Input: One probe-measured RTT and RTT trend per control interval (Gradient) </a:t>
            </a:r>
          </a:p>
          <a:p>
            <a:pPr lvl="0"/>
            <a:r>
              <a:rPr lang="en-US" sz="2000" dirty="0"/>
              <a:t>Below target: Additive increase</a:t>
            </a:r>
          </a:p>
          <a:p>
            <a:pPr lvl="0"/>
            <a:r>
              <a:rPr lang="en-US" sz="2000" dirty="0"/>
              <a:t>At/above target: Multiplicatively decrease, limited to once per RTT</a:t>
            </a:r>
          </a:p>
          <a:p>
            <a:pPr lvl="0"/>
            <a:r>
              <a:rPr lang="en-US" sz="2000" dirty="0"/>
              <a:t>Trend adjustment: Rising RTT dampens increase or strengthens decrease</a:t>
            </a:r>
          </a:p>
          <a:p>
            <a:pPr lvl="0"/>
            <a:r>
              <a:rPr lang="en-US" sz="2000" dirty="0"/>
              <a:t>Output: Clamp aggregate CWND and distribute it proportionally across active QPs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1DC162-0D5B-C6BA-4C2F-79D5A777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C8B1-AF4A-4E34-B1B8-54DC7B24A521}" type="datetime1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4A9049-281C-2159-E4DE-C73BF019F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netdev0x1A: Vivek.kashyap@intel.com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EF2F7-5E06-8555-68C3-95437CCFD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8BE89-B91D-4637-B605-487F624B2B35}" type="slidenum">
              <a:rPr lang="en-US" smtClean="0"/>
              <a:t>7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EFD49C-45DE-7E74-C832-5347CB004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401" y="1427692"/>
            <a:ext cx="6688665" cy="446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22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68BD89D9-8A11-E485-3207-BD47CACD5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CFA76-EFC5-BEEB-3DD1-2970F0E1A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3191"/>
          </a:xfrm>
        </p:spPr>
        <p:txBody>
          <a:bodyPr anchor="ctr">
            <a:normAutofit/>
          </a:bodyPr>
          <a:lstStyle/>
          <a:p>
            <a:r>
              <a:rPr lang="en-US" dirty="0" err="1"/>
              <a:t>pRTT</a:t>
            </a:r>
            <a:r>
              <a:rPr lang="en-US" dirty="0"/>
              <a:t>  3*4 : 1 </a:t>
            </a:r>
            <a:r>
              <a:rPr lang="en-US" dirty="0" err="1"/>
              <a:t>Incast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98E243-E724-13C1-4805-32658BA232D7}"/>
              </a:ext>
            </a:extLst>
          </p:cNvPr>
          <p:cNvSpPr txBox="1"/>
          <p:nvPr/>
        </p:nvSpPr>
        <p:spPr>
          <a:xfrm>
            <a:off x="2981404" y="5537083"/>
            <a:ext cx="5658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IntelOne Display Regular"/>
                <a:cs typeface="Arial"/>
              </a:rPr>
              <a:t>Individual flows vary due to start and QP write latencies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25252"/>
                </a:solidFill>
                <a:effectLst/>
                <a:uLnTx/>
                <a:uFillTx/>
                <a:latin typeface="IntelOne Display Regular"/>
                <a:cs typeface="Arial"/>
              </a:rPr>
              <a:t>Per client aggregate is fair (approximately) – 30Gbps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619DB2-58A5-6F15-C489-C4FB1E3002A2}"/>
              </a:ext>
            </a:extLst>
          </p:cNvPr>
          <p:cNvSpPr/>
          <p:nvPr/>
        </p:nvSpPr>
        <p:spPr>
          <a:xfrm>
            <a:off x="5446797" y="4732867"/>
            <a:ext cx="364067" cy="20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3FD0E3-933E-E214-154C-A3C5E62A5E95}"/>
              </a:ext>
            </a:extLst>
          </p:cNvPr>
          <p:cNvSpPr/>
          <p:nvPr/>
        </p:nvSpPr>
        <p:spPr>
          <a:xfrm>
            <a:off x="5731934" y="1421516"/>
            <a:ext cx="1676400" cy="20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BF508D-1D95-6F99-3904-78460BBEF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438" y="1297980"/>
            <a:ext cx="5755123" cy="413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4538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1087581" y="3047885"/>
            <a:ext cx="10515600" cy="3333403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>
            <a:normAutofit/>
          </a:bodyPr>
          <a:lstStyle/>
          <a:p>
            <a:r>
              <a:rPr lang="en-US" sz="1600" dirty="0">
                <a:solidFill>
                  <a:srgbClr val="202020"/>
                </a:solidFill>
                <a:latin typeface="Courier New" pitchFamily="34" charset="0"/>
                <a:ea typeface="Intel Clear" panose="020B0604020203020204" pitchFamily="34" charset="0"/>
                <a:cs typeface="Courier New" pitchFamily="34" charset="-120"/>
              </a:rPr>
              <a:t>                            </a:t>
            </a:r>
            <a:r>
              <a:rPr lang="en-US" dirty="0">
                <a:solidFill>
                  <a:srgbClr val="202020"/>
                </a:solidFill>
                <a:latin typeface="Courier New" pitchFamily="34" charset="0"/>
                <a:ea typeface="Intel Clear" panose="020B0604020203020204" pitchFamily="34" charset="0"/>
                <a:cs typeface="Courier New" pitchFamily="34" charset="-120"/>
              </a:rPr>
              <a:t>setup/config </a:t>
            </a:r>
          </a:p>
          <a:p>
            <a:r>
              <a:rPr lang="en-US" dirty="0">
                <a:solidFill>
                  <a:srgbClr val="202020"/>
                </a:solidFill>
                <a:latin typeface="Courier New" pitchFamily="34" charset="0"/>
                <a:ea typeface="Intel Clear" panose="020B0604020203020204" pitchFamily="34" charset="0"/>
                <a:cs typeface="Courier New" pitchFamily="34" charset="-120"/>
              </a:rPr>
              <a:t>                                 |</a:t>
            </a:r>
          </a:p>
          <a:p>
            <a:r>
              <a:rPr lang="en-US" dirty="0">
                <a:solidFill>
                  <a:srgbClr val="202020"/>
                </a:solidFill>
                <a:latin typeface="Courier New" pitchFamily="34" charset="0"/>
                <a:ea typeface="Intel Clear" panose="020B0604020203020204" pitchFamily="34" charset="0"/>
                <a:cs typeface="Courier New" pitchFamily="34" charset="-120"/>
              </a:rPr>
              <a:t>                     congestion-control context</a:t>
            </a:r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202020"/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solidFill>
                  <a:srgbClr val="202020"/>
                </a:solidFill>
                <a:latin typeface="Courier New" pitchFamily="34" charset="0"/>
                <a:ea typeface="Intel Clear" panose="020B0604020203020204" pitchFamily="34" charset="0"/>
                <a:cs typeface="Courier New" pitchFamily="34" charset="-120"/>
              </a:rPr>
              <a:t>        +-----------------------+-----------------------+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202020"/>
                </a:solidFill>
                <a:latin typeface="Courier New" pitchFamily="34" charset="0"/>
                <a:ea typeface="Intel Clear" panose="020B0604020203020204" pitchFamily="34" charset="0"/>
                <a:cs typeface="Courier New" pitchFamily="34" charset="-120"/>
              </a:rPr>
              <a:t>        |                       |                       |</a:t>
            </a:r>
            <a:endParaRPr lang="en-US" dirty="0"/>
          </a:p>
          <a:p>
            <a:r>
              <a:rPr lang="en-US" dirty="0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        v                       </a:t>
            </a:r>
            <a:r>
              <a:rPr lang="en-US" dirty="0" err="1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v</a:t>
            </a:r>
            <a:r>
              <a:rPr lang="en-US" dirty="0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                       </a:t>
            </a:r>
            <a:r>
              <a:rPr lang="en-US" dirty="0" err="1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v</a:t>
            </a:r>
            <a:r>
              <a:rPr lang="en-US" dirty="0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                 </a:t>
            </a:r>
            <a:endParaRPr lang="en-US" dirty="0">
              <a:solidFill>
                <a:srgbClr val="202020"/>
              </a:solidFill>
              <a:latin typeface="Courier New"/>
              <a:cs typeface="Courier New"/>
            </a:endParaRPr>
          </a:p>
          <a:p>
            <a:r>
              <a:rPr lang="en-US" dirty="0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 </a:t>
            </a:r>
            <a:r>
              <a:rPr lang="en-US" dirty="0" err="1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signal_gather</a:t>
            </a:r>
            <a:r>
              <a:rPr lang="en-US" dirty="0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()             </a:t>
            </a:r>
            <a:r>
              <a:rPr lang="en-US" dirty="0" err="1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cc_algorithm</a:t>
            </a:r>
            <a:r>
              <a:rPr lang="en-US" dirty="0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()        </a:t>
            </a:r>
            <a:r>
              <a:rPr lang="en-US" dirty="0" err="1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apply_output</a:t>
            </a:r>
            <a:r>
              <a:rPr lang="en-US" dirty="0">
                <a:solidFill>
                  <a:srgbClr val="202020"/>
                </a:solidFill>
                <a:latin typeface="Courier New"/>
                <a:ea typeface="Intel Clear" panose="020B0604020203020204" pitchFamily="34" charset="0"/>
                <a:cs typeface="Courier New"/>
              </a:rPr>
              <a:t>()</a:t>
            </a:r>
            <a:endParaRPr lang="en-US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dirty="0">
                <a:solidFill>
                  <a:srgbClr val="202020"/>
                </a:solidFill>
                <a:latin typeface="Courier New" pitchFamily="34" charset="0"/>
                <a:ea typeface="Intel Clear" panose="020B0604020203020204" pitchFamily="34" charset="0"/>
                <a:cs typeface="Courier New" pitchFamily="34" charset="-120"/>
              </a:rPr>
              <a:t> user/provider code       user/provider code      user/driver code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202020"/>
                </a:solidFill>
                <a:latin typeface="Courier New" pitchFamily="34" charset="0"/>
                <a:ea typeface="Intel Clear" panose="020B0604020203020204" pitchFamily="34" charset="0"/>
                <a:cs typeface="Courier New" pitchFamily="34" charset="-120"/>
              </a:rPr>
              <a:t>        |                       |                       |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202020"/>
                </a:solidFill>
                <a:latin typeface="Courier New" pitchFamily="34" charset="0"/>
                <a:ea typeface="Intel Clear" panose="020B0604020203020204" pitchFamily="34" charset="0"/>
                <a:cs typeface="Courier New" pitchFamily="34" charset="-120"/>
              </a:rPr>
              <a:t> aggregated input      -&gt;    rate / CWND       -&gt;   QPs / QP set / NIC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41313" y="1276003"/>
            <a:ext cx="11478214" cy="215299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disables NIC-embedded CC. Uses special driver interfaces.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Linux framework should retain the control-loop structure while replacing prototype specific coupling.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000" dirty="0"/>
              <a:t>Basic control instance binds setup, congestion context, signal gatherer, algorithm,  output applier.​</a:t>
            </a:r>
            <a:endParaRPr lang="en-US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framework owns lifecycle, invocation, serialization, capability checks, and teardown.</a:t>
            </a:r>
            <a:endParaRPr lang="en-US" sz="2000" dirty="0"/>
          </a:p>
          <a:p>
            <a:pPr marL="742950" lvl="1" indent="-285750"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implementation owns its signal semantics and device-specific enforcement.</a:t>
            </a:r>
            <a:endParaRPr lang="en-US" sz="20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CCB24B1-A645-CFBD-5CD8-956CE41A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3685"/>
            <a:ext cx="10515600" cy="707217"/>
          </a:xfrm>
        </p:spPr>
        <p:txBody>
          <a:bodyPr/>
          <a:lstStyle/>
          <a:p>
            <a:r>
              <a:rPr lang="en-US" dirty="0"/>
              <a:t>From Prototype to Framework</a:t>
            </a: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lIns="0" tIns="0" rIns="0" bIns="0"/>
          <a:lstStyle>
            <a:lvl1pPr>
              <a:defRPr sz="900">
                <a:solidFill>
                  <a:srgbClr val="666666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Metadata/LabelInfo.xml><?xml version="1.0" encoding="utf-8"?>
<clbl:labelList xmlns:clbl="http://schemas.microsoft.com/office/2020/mipLabelMetadata">
  <clbl:label id="{46c98d88-e344-4ed4-8496-4ed7712e255d}" enabled="0" method="" siteId="{46c98d88-e344-4ed4-8496-4ed7712e255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3525</TotalTime>
  <Words>1514</Words>
  <Application>Microsoft Office PowerPoint</Application>
  <PresentationFormat>Widescreen</PresentationFormat>
  <Paragraphs>283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Aptos Narrow</vt:lpstr>
      <vt:lpstr>Arial</vt:lpstr>
      <vt:lpstr>Courier New</vt:lpstr>
      <vt:lpstr>IntelOne Display Regular</vt:lpstr>
      <vt:lpstr>Office Theme</vt:lpstr>
      <vt:lpstr>Host-pluggable RDMA Congestion Control</vt:lpstr>
      <vt:lpstr>Programmable Congestion-control</vt:lpstr>
      <vt:lpstr>Congestion control loop</vt:lpstr>
      <vt:lpstr>Example: DCQCN</vt:lpstr>
      <vt:lpstr>pRTT</vt:lpstr>
      <vt:lpstr>probe RTT (pRTT): userspace RDMA CC </vt:lpstr>
      <vt:lpstr>Algorithm: Calculate CWND</vt:lpstr>
      <vt:lpstr>pRTT  3*4 : 1 Incast</vt:lpstr>
      <vt:lpstr>From Prototype to Framework</vt:lpstr>
      <vt:lpstr>PowerPoint Presentation</vt:lpstr>
      <vt:lpstr>PowerPoint Presentation</vt:lpstr>
      <vt:lpstr>Framework mediated inputs</vt:lpstr>
      <vt:lpstr>Exampe: pRTT as framework specification</vt:lpstr>
      <vt:lpstr>Five ways to package framework</vt:lpstr>
      <vt:lpstr>Example Framework Packaging with pRTT</vt:lpstr>
      <vt:lpstr>Questions  Vivek.Kashyap@intel.com</vt:lpstr>
      <vt:lpstr>backup</vt:lpstr>
      <vt:lpstr>Practical Congestion Control Signals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Yu, Ping</dc:creator>
  <cp:lastModifiedBy>Kashyap, Vivek</cp:lastModifiedBy>
  <cp:revision>2</cp:revision>
  <dcterms:created xsi:type="dcterms:W3CDTF">2025-02-10T14:24:37Z</dcterms:created>
  <dcterms:modified xsi:type="dcterms:W3CDTF">2026-07-16T22:53:07Z</dcterms:modified>
</cp:coreProperties>
</file>